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2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Sometimes It’s a Bumpy Road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Sometimes It’s a Bumpy Road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181363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among team members, or different groups, may not be a smooth process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employees a detailed a view of the process or project, from all decision points, to refer to and share. 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</a:rPr>
              <a:t>Empower employees to understand how their input matters and where it fits into the team efforts.</a:t>
            </a: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Sometimes It’s a Bumpy Road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4" y="1501420"/>
            <a:ext cx="7420353" cy="46293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Finding agreement over direction, process steps and end goals is a multi-pronged effort that requires clear planning and communication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98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Sometimes It’s a Bumpy Road </vt:lpstr>
      <vt:lpstr>Sometimes It’s a Bumpy Road</vt:lpstr>
      <vt:lpstr>Sometimes It’s a Bumpy Road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87</cp:revision>
  <cp:lastPrinted>2015-09-04T02:20:42Z</cp:lastPrinted>
  <dcterms:created xsi:type="dcterms:W3CDTF">2014-08-01T15:55:50Z</dcterms:created>
  <dcterms:modified xsi:type="dcterms:W3CDTF">2017-03-23T12:21:57Z</dcterms:modified>
</cp:coreProperties>
</file>