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Unleash the Possibilities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Unleash the Possibilities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65183"/>
            <a:ext cx="7819697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cs typeface="Arial" panose="020B0604020202020204" pitchFamily="34" charset="0"/>
              </a:rPr>
              <a:t> </a:t>
            </a:r>
            <a:endParaRPr lang="en-US" sz="24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can have — or want to enhance — skills beyond their daily job requirements.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employees opportunities to join different teams and 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projects.</a:t>
            </a:r>
            <a:endParaRPr lang="en-US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</a:rPr>
              <a:t>Encourage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</a:rPr>
              <a:t>all staff to expand their networks and skills base to strengthen relationships with other peers and managers.</a:t>
            </a: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Unleash the Possibilities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/>
            </a:r>
            <a:br>
              <a:rPr lang="en-US" dirty="0" smtClean="0">
                <a:solidFill>
                  <a:srgbClr val="003296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164474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Giving team members opportunities to collaborate on varied projects expands skills, networks and creative outlooks.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31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Unleash the Possibilities </vt:lpstr>
      <vt:lpstr>Unleash the Possibilities</vt:lpstr>
      <vt:lpstr>Unleash the Possibilities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81</cp:revision>
  <cp:lastPrinted>2015-09-04T02:20:42Z</cp:lastPrinted>
  <dcterms:created xsi:type="dcterms:W3CDTF">2014-08-01T15:55:50Z</dcterms:created>
  <dcterms:modified xsi:type="dcterms:W3CDTF">2017-03-22T20:47:30Z</dcterms:modified>
</cp:coreProperties>
</file>