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Shared Vision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Shared Vision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communicate vision and strategy.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employees a short-term and long-term view of a process or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project.</a:t>
            </a:r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</a:rPr>
              <a:t>Empower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</a:rPr>
              <a:t>them to understand how their input matters and figures into the team efforts.</a:t>
            </a: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Shared Vision</a:t>
            </a:r>
            <a:br>
              <a:rPr lang="en-US" dirty="0" smtClean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3211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Team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members given an overview of interactions learn to observe and implement various approaches to a goal. Seeing an endpoint helps guide direction and clarity.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  <a:p>
            <a:pPr marL="0" indent="0">
              <a:buNone/>
            </a:pPr>
            <a:endParaRPr lang="en-US" sz="4600" dirty="0" smtClean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45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Shared Vision </vt:lpstr>
      <vt:lpstr>Shared Vision</vt:lpstr>
      <vt:lpstr>Shared Vision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80</cp:revision>
  <cp:lastPrinted>2015-09-04T02:20:42Z</cp:lastPrinted>
  <dcterms:created xsi:type="dcterms:W3CDTF">2014-08-01T15:55:50Z</dcterms:created>
  <dcterms:modified xsi:type="dcterms:W3CDTF">2017-03-22T19:09:54Z</dcterms:modified>
</cp:coreProperties>
</file>