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175"/>
    <a:srgbClr val="004C88"/>
    <a:srgbClr val="0D5089"/>
    <a:srgbClr val="F49406"/>
    <a:srgbClr val="FFC000"/>
    <a:srgbClr val="72A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97214"/>
            <a:ext cx="9144000" cy="1560786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>Plan Ahead</a:t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6603"/>
            <a:ext cx="9144000" cy="97858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</a:rPr>
              <a:t>Plan Ahead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572" y="1265183"/>
            <a:ext cx="7819697" cy="4212140"/>
          </a:xfrm>
        </p:spPr>
        <p:txBody>
          <a:bodyPr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Federal Register has deadlines — and sticks to them. You should too.</a:t>
            </a:r>
            <a:endParaRPr lang="en-US" sz="1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3296"/>
              </a:buClr>
              <a:buFont typeface="Wingdings" panose="05000000000000000000" pitchFamily="2" charset="2"/>
              <a:buChar char=""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It’s published Monday through Friday, except on federal holidays.</a:t>
            </a:r>
            <a:endParaRPr lang="en-US" sz="1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3296"/>
              </a:buClr>
              <a:buFont typeface="Wingdings" panose="05000000000000000000" pitchFamily="2" charset="2"/>
              <a:buChar char=""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There’s a regular schedule of filing for public inspection and publication, and documents are processed accordingly.</a:t>
            </a:r>
            <a:endParaRPr lang="en-US" sz="1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3296"/>
              </a:buClr>
              <a:buFont typeface="Wingdings" panose="05000000000000000000" pitchFamily="2" charset="2"/>
              <a:buChar char=""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Documents received after 2 p.m. will be assigned to the next workday’s schedule.</a:t>
            </a:r>
            <a:endParaRPr lang="en-US" sz="1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3296"/>
              </a:buClr>
              <a:buFont typeface="Wingdings" panose="05000000000000000000" pitchFamily="2" charset="2"/>
              <a:buChar char=""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more information about the Federal Register’s scheduling procedures, see </a:t>
            </a:r>
            <a:r>
              <a:rPr lang="en-US" sz="2400" i="1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C.F.R. 17.2.</a:t>
            </a:r>
            <a:endParaRPr lang="en-US" sz="1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i="1" dirty="0">
              <a:solidFill>
                <a:srgbClr val="004175"/>
              </a:solidFill>
              <a:latin typeface="Arial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5842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</a:rPr>
              <a:t>Plan 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080654"/>
            <a:ext cx="7420353" cy="46293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600" dirty="0" err="1" smtClean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r>
              <a:rPr lang="en-US" sz="3500" dirty="0">
                <a:solidFill>
                  <a:srgbClr val="003296"/>
                </a:solidFill>
                <a:latin typeface="Arial"/>
              </a:rPr>
              <a:t>Ensure the timely publication of your documents by including the Federal Register’s scheduling procedures in your plans</a:t>
            </a:r>
            <a:r>
              <a:rPr lang="en-US" sz="3500" dirty="0" smtClean="0">
                <a:solidFill>
                  <a:srgbClr val="003296"/>
                </a:solidFill>
                <a:latin typeface="Arial"/>
              </a:rPr>
              <a:t>.</a:t>
            </a:r>
          </a:p>
          <a:p>
            <a:pPr marL="0" indent="0">
              <a:buNone/>
            </a:pPr>
            <a:endParaRPr lang="en-US" sz="3500" dirty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r>
              <a:rPr lang="en-US" sz="3500" dirty="0">
                <a:solidFill>
                  <a:srgbClr val="003296"/>
                </a:solidFill>
                <a:latin typeface="Arial"/>
              </a:rPr>
              <a:t>And that's smart business! </a:t>
            </a:r>
            <a:endParaRPr lang="en-US" sz="3500" dirty="0" smtClean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104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Times New Roman</vt:lpstr>
      <vt:lpstr>Wingdings</vt:lpstr>
      <vt:lpstr>YSBM_Template</vt:lpstr>
      <vt:lpstr>Plan Ahead </vt:lpstr>
      <vt:lpstr>Plan Ahead</vt:lpstr>
      <vt:lpstr>Plan Ahead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Britt, Jasmine - Washington, DC</cp:lastModifiedBy>
  <cp:revision>54</cp:revision>
  <cp:lastPrinted>2015-09-04T02:20:42Z</cp:lastPrinted>
  <dcterms:created xsi:type="dcterms:W3CDTF">2014-08-01T15:55:50Z</dcterms:created>
  <dcterms:modified xsi:type="dcterms:W3CDTF">2019-02-07T15:18:53Z</dcterms:modified>
</cp:coreProperties>
</file>