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Plan Ahead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Plan Ahead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Federal Register has deadlines — and sticks to them. You should too.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published Monday through Friday, except on federal holidays.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There’s a regular schedule of filing for public inspection and publication, and documents are processed accordingly.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received after 2 p.m. will be assigned to the next workday’s schedule.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about the Federal Register’s scheduling procedures, see </a:t>
            </a:r>
            <a:r>
              <a:rPr lang="en-US" sz="24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C.F.R. 17.2.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Plan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err="1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3296"/>
                </a:solidFill>
                <a:latin typeface="Arial"/>
              </a:rPr>
              <a:t>Ensure the timely publication of your documents by including the Federal Register’s scheduling procedures in your plans</a:t>
            </a:r>
            <a:r>
              <a:rPr lang="en-US" sz="35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35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3296"/>
                </a:solidFill>
                <a:latin typeface="Arial"/>
              </a:rPr>
              <a:t>And that's smart business! </a:t>
            </a:r>
            <a:endParaRPr lang="en-US" sz="35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104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Plan Ahead </vt:lpstr>
      <vt:lpstr>Plan Ahead</vt:lpstr>
      <vt:lpstr>Plan Ahead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54</cp:revision>
  <cp:lastPrinted>2015-09-04T02:20:42Z</cp:lastPrinted>
  <dcterms:created xsi:type="dcterms:W3CDTF">2014-08-01T15:55:50Z</dcterms:created>
  <dcterms:modified xsi:type="dcterms:W3CDTF">2019-02-07T15:18:53Z</dcterms:modified>
</cp:coreProperties>
</file>