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0D5089"/>
    <a:srgbClr val="004175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Does Age Matter?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Does Age Matter?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452470"/>
            <a:ext cx="7819697" cy="4212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does when it comes to certain records requested under the Freedom of Information Act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record contains pre-decisional and deliberative information — meaning that an idea was discussed but never implemented or decided — it must be released if the record was created 25 years or more before the FOIA request. </a:t>
            </a: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Does Age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802" y="162929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err="1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Getting it right the first time saves the Postal Service time and money by avoiding an appeal or lawsuit. 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that's smart business! </a:t>
            </a: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92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YSBM_Template</vt:lpstr>
      <vt:lpstr>Does Age Matter?</vt:lpstr>
      <vt:lpstr>Does Age Matter?</vt:lpstr>
      <vt:lpstr>Does Age Matter?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52</cp:revision>
  <cp:lastPrinted>2015-09-04T02:20:42Z</cp:lastPrinted>
  <dcterms:created xsi:type="dcterms:W3CDTF">2014-08-01T15:55:50Z</dcterms:created>
  <dcterms:modified xsi:type="dcterms:W3CDTF">2019-02-07T15:19:16Z</dcterms:modified>
</cp:coreProperties>
</file>