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88"/>
    <a:srgbClr val="0D5089"/>
    <a:srgbClr val="004175"/>
    <a:srgbClr val="F49406"/>
    <a:srgbClr val="FFC000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  <a:t>Disclosure Rules Can Be Confusing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6603"/>
            <a:ext cx="9144000" cy="9785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Disclosure Rules Can Be Confusing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1275498"/>
            <a:ext cx="8230607" cy="42121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receive a Freedom of Information Act request for records that solely pertain to the requester? </a:t>
            </a:r>
            <a:endParaRPr lang="en-US" sz="2400" dirty="0" smtClean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Privacy Act and FOIA apply to such a request and there are different disclosure rules under each act. Your response letter must analyze both. Need help understanding these rules? Call the Privacy and Records Management Office.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rgbClr val="F49406"/>
              </a:solidFill>
              <a:latin typeface="Arial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5842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</a:rPr>
              <a:t>Disclosure Rules Can Be Confusing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372483"/>
            <a:ext cx="7420353" cy="4629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3296"/>
                </a:solidFill>
                <a:latin typeface="Arial"/>
              </a:rPr>
              <a:t>Getting </a:t>
            </a:r>
            <a:r>
              <a:rPr lang="en-US" sz="2800" dirty="0">
                <a:solidFill>
                  <a:srgbClr val="003296"/>
                </a:solidFill>
                <a:latin typeface="Arial"/>
              </a:rPr>
              <a:t>it right the first time saves the Postal Service time and money by avoiding an appeal or lawsuit. </a:t>
            </a:r>
          </a:p>
          <a:p>
            <a:pPr marL="0" indent="0">
              <a:buNone/>
            </a:pPr>
            <a:endParaRPr lang="en-US" sz="28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3296"/>
                </a:solidFill>
                <a:latin typeface="Arial"/>
              </a:rPr>
              <a:t>And that's smart business! </a:t>
            </a:r>
            <a:endParaRPr lang="en-US" sz="28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003296"/>
              </a:solidFill>
              <a:latin typeface="Arial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 smtClean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20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have any questions, contact the Privacy and Records Management Office at FOIA12@usps.gov and review the appendix in Handbook AS-353.  </a:t>
            </a:r>
            <a:endParaRPr lang="en-US" sz="20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122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Disclosure Rules Can Be Confusing </vt:lpstr>
      <vt:lpstr>Disclosure Rules Can Be Confusing</vt:lpstr>
      <vt:lpstr>Disclosure Rules Can Be Confusing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Britt, Jasmine - Washington, DC</cp:lastModifiedBy>
  <cp:revision>55</cp:revision>
  <cp:lastPrinted>2015-09-04T02:20:42Z</cp:lastPrinted>
  <dcterms:created xsi:type="dcterms:W3CDTF">2014-08-01T15:55:50Z</dcterms:created>
  <dcterms:modified xsi:type="dcterms:W3CDTF">2019-02-07T16:09:35Z</dcterms:modified>
</cp:coreProperties>
</file>