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88"/>
    <a:srgbClr val="0D5089"/>
    <a:srgbClr val="004175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It’s </a:t>
            </a:r>
            <a:r>
              <a:rPr lang="en-US" sz="4900">
                <a:solidFill>
                  <a:srgbClr val="003296"/>
                </a:solidFill>
                <a:latin typeface="Arial"/>
                <a:ea typeface="+mn-ea"/>
              </a:rPr>
              <a:t>Not </a:t>
            </a:r>
            <a:r>
              <a:rPr lang="en-US" sz="4900" smtClean="0">
                <a:solidFill>
                  <a:srgbClr val="003296"/>
                </a:solidFill>
                <a:latin typeface="Arial"/>
                <a:ea typeface="+mn-ea"/>
              </a:rPr>
              <a:t>a </a:t>
            </a:r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Judgment Call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It’s Not 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a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Judgment Call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563566"/>
            <a:ext cx="7819697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purpose of the Freedom of Information Act is to ensure that every citizen has the right to access information about the government, including the Postal Service</a:t>
            </a: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doesn’t matter who’s making the request, or why. All FOIA requesters have an equal right to access records under the law.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It’s Not 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a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Judgment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501420"/>
            <a:ext cx="7420353" cy="462933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you’re responding to a FOIA request, avoid questions of whether the requester needs the information or how it will be used. </a:t>
            </a: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treating all FOIA requesters equally, you promote trust in the Postal Service. Moreover, you enhance the Postal Service’s image as an organization that’s responsive and transparent to its customers.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And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that's smart </a:t>
            </a: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business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!</a:t>
            </a:r>
            <a:endParaRPr lang="en-US" sz="2400" dirty="0" smtClean="0">
              <a:solidFill>
                <a:srgbClr val="00329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132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YSBM_Template</vt:lpstr>
      <vt:lpstr>It’s Not a Judgment Call  </vt:lpstr>
      <vt:lpstr>It’s Not a Judgment Call</vt:lpstr>
      <vt:lpstr>It’s Not a Judgment Call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Britt, Jasmine - Washington, DC</cp:lastModifiedBy>
  <cp:revision>47</cp:revision>
  <cp:lastPrinted>2015-09-04T02:20:42Z</cp:lastPrinted>
  <dcterms:created xsi:type="dcterms:W3CDTF">2014-08-01T15:55:50Z</dcterms:created>
  <dcterms:modified xsi:type="dcterms:W3CDTF">2019-02-07T16:10:52Z</dcterms:modified>
</cp:coreProperties>
</file>