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Go the Extra Mile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Go the Extra Mile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cs typeface="Arial" panose="020B0604020202020204" pitchFamily="34" charset="0"/>
              </a:rPr>
              <a:t> </a:t>
            </a:r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customer service means making an extra effort to meet customer needs. Customers remember being treated well, and those positive memories create the foundation of successful business — repeat customers and good word-of-mouth</a:t>
            </a:r>
            <a:r>
              <a:rPr lang="en-US" sz="2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Go the Extra 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4" y="151527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So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, engage your customers, and give them a reason to remember you positively. It takes effort, but it’s well worth it. 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43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YSBM_Template</vt:lpstr>
      <vt:lpstr>Go the Extra Mile  </vt:lpstr>
      <vt:lpstr>Go the Extra Mile</vt:lpstr>
      <vt:lpstr>Go the Extra Mile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79</cp:revision>
  <cp:lastPrinted>2015-09-04T02:20:42Z</cp:lastPrinted>
  <dcterms:created xsi:type="dcterms:W3CDTF">2014-08-01T15:55:50Z</dcterms:created>
  <dcterms:modified xsi:type="dcterms:W3CDTF">2019-02-07T16:05:33Z</dcterms:modified>
</cp:coreProperties>
</file>