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I Said, How Are Your Listening Skills?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 Said, How Are Your Listening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33376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</a:rPr>
              <a:t>When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</a:rPr>
              <a:t>working with a customer complaint, silence is often your ally. The time spent being quiet and listening intently in order to fully understand the nature of a customer’s problem can eliminate confusion and save everyone a lot of time.</a:t>
            </a: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 Said, How Are Your Listening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13438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 full understanding of an issue always leads to quicker resolutions and a better customer service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experience.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93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I Said, How Are Your Listening Skills?  </vt:lpstr>
      <vt:lpstr>I Said, How Are Your Listening Skills?</vt:lpstr>
      <vt:lpstr>I Said, How Are Your Listening Skills?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77</cp:revision>
  <cp:lastPrinted>2015-09-04T02:20:42Z</cp:lastPrinted>
  <dcterms:created xsi:type="dcterms:W3CDTF">2014-08-01T15:55:50Z</dcterms:created>
  <dcterms:modified xsi:type="dcterms:W3CDTF">2019-02-07T15:25:10Z</dcterms:modified>
</cp:coreProperties>
</file>