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75"/>
    <a:srgbClr val="004C88"/>
    <a:srgbClr val="0D5089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It Does a Body Some Good </a:t>
            </a: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It Does a Body Some Good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65183"/>
            <a:ext cx="7819697" cy="42121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activity improves overall health. Being physically active for at least 30 minutes a day can have many potential benefits including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and maintain weight loss.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mood and self-confidence.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energy levels and endurance.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better sleep.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It Does a Body Some Good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80654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/>
              </a:rPr>
              <a:t>Pick a physical activity you enjoy. Set goals and try different routines periodically to stay motivated. When starting any exercise program, always keep safety in mind and consult a doctor if you have health issues. </a:t>
            </a:r>
            <a:endParaRPr lang="en-US" sz="26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6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/>
              </a:rPr>
              <a:t>And that’s smart business</a:t>
            </a:r>
            <a:r>
              <a:rPr lang="en-US" sz="2600" dirty="0" smtClean="0">
                <a:solidFill>
                  <a:srgbClr val="003296"/>
                </a:solidFill>
                <a:latin typeface="Arial"/>
              </a:rPr>
              <a:t>!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106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It Does a Body Some Good </vt:lpstr>
      <vt:lpstr>It Does a Body Some Good </vt:lpstr>
      <vt:lpstr>It Does a Body Some Good 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72</cp:revision>
  <cp:lastPrinted>2015-09-04T02:20:42Z</cp:lastPrinted>
  <dcterms:created xsi:type="dcterms:W3CDTF">2014-08-01T15:55:50Z</dcterms:created>
  <dcterms:modified xsi:type="dcterms:W3CDTF">2019-02-07T15:25:49Z</dcterms:modified>
</cp:coreProperties>
</file>