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175"/>
    <a:srgbClr val="004C88"/>
    <a:srgbClr val="0D5089"/>
    <a:srgbClr val="F49406"/>
    <a:srgbClr val="FFC000"/>
    <a:srgbClr val="72A5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25" d="100"/>
          <a:sy n="125" d="100"/>
        </p:scale>
        <p:origin x="119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YSCM_image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6590" y="4420394"/>
            <a:ext cx="6879940" cy="1470025"/>
          </a:xfrm>
        </p:spPr>
        <p:txBody>
          <a:bodyPr anchor="t">
            <a:normAutofit/>
          </a:bodyPr>
          <a:lstStyle>
            <a:lvl1pPr algn="l">
              <a:defRPr sz="4000"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894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YSCM_image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480" y="1357029"/>
            <a:ext cx="7420353" cy="1143000"/>
          </a:xfrm>
        </p:spPr>
        <p:txBody>
          <a:bodyPr anchor="t"/>
          <a:lstStyle>
            <a:lvl1pPr algn="l"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5926" y="2500029"/>
            <a:ext cx="7420353" cy="3313756"/>
          </a:xfrm>
        </p:spPr>
        <p:txBody>
          <a:bodyPr/>
          <a:lstStyle>
            <a:lvl1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Font typeface="Arial"/>
              <a:buChar char="•"/>
              <a:defRPr>
                <a:solidFill>
                  <a:srgbClr val="0D5089"/>
                </a:solidFill>
                <a:latin typeface="Helvetica"/>
                <a:cs typeface="Helvetica"/>
              </a:defRPr>
            </a:lvl2pPr>
            <a:lvl3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3pPr>
            <a:lvl4pPr>
              <a:defRPr>
                <a:solidFill>
                  <a:srgbClr val="0D5089"/>
                </a:solidFill>
                <a:latin typeface="Helvetica"/>
                <a:cs typeface="Helvetica"/>
              </a:defRPr>
            </a:lvl4pPr>
            <a:lvl5pPr>
              <a:defRPr>
                <a:solidFill>
                  <a:srgbClr val="0D5089"/>
                </a:solidFill>
                <a:latin typeface="Helvetica"/>
                <a:cs typeface="Helvetica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8155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C727B9-E0E5-C64D-B9EB-E1E6ED80DA53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5605BD-D60B-8143-B545-81922F08A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554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297214"/>
            <a:ext cx="9144000" cy="1560786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400" dirty="0">
                <a:solidFill>
                  <a:srgbClr val="003296"/>
                </a:solidFill>
                <a:latin typeface="Arial"/>
                <a:ea typeface="+mn-ea"/>
              </a:rPr>
              <a:t>Don’t Keep It to Yourself </a:t>
            </a:r>
            <a:br>
              <a:rPr lang="en-US" sz="4400" dirty="0">
                <a:solidFill>
                  <a:srgbClr val="003296"/>
                </a:solidFill>
                <a:latin typeface="Arial"/>
                <a:ea typeface="+mn-ea"/>
              </a:rPr>
            </a:br>
            <a:r>
              <a:rPr lang="en-US" sz="4400" dirty="0" smtClean="0">
                <a:solidFill>
                  <a:srgbClr val="003296"/>
                </a:solidFill>
                <a:latin typeface="Arial"/>
                <a:ea typeface="+mn-ea"/>
              </a:rPr>
              <a:t/>
            </a:r>
            <a:br>
              <a:rPr lang="en-US" sz="4400" dirty="0" smtClean="0">
                <a:solidFill>
                  <a:srgbClr val="003296"/>
                </a:solidFill>
                <a:latin typeface="Arial"/>
                <a:ea typeface="+mn-ea"/>
              </a:rPr>
            </a:b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73511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86603"/>
            <a:ext cx="9144000" cy="978580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rgbClr val="003296"/>
                </a:solidFill>
                <a:latin typeface="Arial"/>
              </a:rPr>
              <a:t>Don’t Keep It to Yourself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5572" y="1265183"/>
            <a:ext cx="7819697" cy="4212140"/>
          </a:xfrm>
        </p:spPr>
        <p:txBody>
          <a:bodyPr>
            <a:noAutofit/>
          </a:bodyPr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solidFill>
                  <a:srgbClr val="0032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When </a:t>
            </a:r>
            <a:r>
              <a:rPr lang="en-US" sz="2400" dirty="0">
                <a:solidFill>
                  <a:srgbClr val="0032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 find a unique solution to a common problem, share it with others whenever you have the chance to do so. </a:t>
            </a:r>
            <a:endParaRPr lang="en-US" sz="2400" dirty="0" smtClean="0">
              <a:solidFill>
                <a:srgbClr val="00329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solidFill>
                <a:srgbClr val="00329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solidFill>
                  <a:srgbClr val="0032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Whether </a:t>
            </a:r>
            <a:r>
              <a:rPr lang="en-US" sz="2400" dirty="0">
                <a:solidFill>
                  <a:srgbClr val="0032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it’s a teleconference, email, in person or whenever you see someone struggling with the same situation, sharing your knowledge might just be the lifeline someone else needs.</a:t>
            </a:r>
            <a:endParaRPr lang="en-US" sz="24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400" dirty="0" smtClean="0">
              <a:solidFill>
                <a:srgbClr val="F49406"/>
              </a:solidFill>
              <a:latin typeface="Arial"/>
              <a:ea typeface="Times New Roman"/>
              <a:cs typeface="Arial"/>
            </a:endParaRPr>
          </a:p>
          <a:p>
            <a:pPr marL="0" indent="0">
              <a:buNone/>
            </a:pPr>
            <a:r>
              <a:rPr lang="en-US" sz="2400" dirty="0">
                <a:solidFill>
                  <a:srgbClr val="003296"/>
                </a:solidFill>
                <a:latin typeface="Arial"/>
              </a:rPr>
              <a:t>And that’s smart business!</a:t>
            </a:r>
          </a:p>
          <a:p>
            <a:pPr marL="0" indent="0">
              <a:buNone/>
            </a:pPr>
            <a:endParaRPr lang="en-US" sz="2400" dirty="0" smtClean="0">
              <a:solidFill>
                <a:srgbClr val="F49406"/>
              </a:solidFill>
              <a:latin typeface="Arial"/>
              <a:ea typeface="Times New Roman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25533672"/>
      </p:ext>
    </p:extLst>
  </p:cSld>
  <p:clrMapOvr>
    <a:masterClrMapping/>
  </p:clrMapOvr>
</p:sld>
</file>

<file path=ppt/theme/theme1.xml><?xml version="1.0" encoding="utf-8"?>
<a:theme xmlns:a="http://schemas.openxmlformats.org/drawingml/2006/main" name="YSBM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243</TotalTime>
  <Words>71</Words>
  <Application>Microsoft Office PowerPoint</Application>
  <PresentationFormat>On-screen Show (4:3)</PresentationFormat>
  <Paragraphs>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Helvetica</vt:lpstr>
      <vt:lpstr>Times New Roman</vt:lpstr>
      <vt:lpstr>YSBM_Template</vt:lpstr>
      <vt:lpstr>Don’t Keep It to Yourself   </vt:lpstr>
      <vt:lpstr>Don’t Keep It to Yourself </vt:lpstr>
    </vt:vector>
  </TitlesOfParts>
  <Company>USPS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Credit Cards are for Business Use ONly</dc:title>
  <dc:creator>Creative Group</dc:creator>
  <cp:lastModifiedBy>Britt, Jasmine - Washington, DC</cp:lastModifiedBy>
  <cp:revision>68</cp:revision>
  <cp:lastPrinted>2015-09-04T02:20:42Z</cp:lastPrinted>
  <dcterms:created xsi:type="dcterms:W3CDTF">2014-08-01T15:55:50Z</dcterms:created>
  <dcterms:modified xsi:type="dcterms:W3CDTF">2019-02-07T15:26:32Z</dcterms:modified>
</cp:coreProperties>
</file>