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175"/>
    <a:srgbClr val="004C88"/>
    <a:srgbClr val="0D5089"/>
    <a:srgbClr val="F49406"/>
    <a:srgbClr val="FFC000"/>
    <a:srgbClr val="72A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Reduce Your Risk of Robbery and Assault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6603"/>
            <a:ext cx="9144000" cy="9785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3296"/>
                </a:solidFill>
                <a:latin typeface="Arial"/>
              </a:rPr>
              <a:t>Reduce Your Risk of Robbery and Assault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572" y="1265183"/>
            <a:ext cx="7819697" cy="4212140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following tips in mind to increase personal safety and reduce the chances of becoming a target for thieves:  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3296"/>
              </a:buClr>
              <a:buFont typeface="Wingdings" panose="05000000000000000000" pitchFamily="2" charset="2"/>
              <a:buChar char=""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keep keys out of view when not in use. 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3296"/>
              </a:buClr>
              <a:buFont typeface="Wingdings" panose="05000000000000000000" pitchFamily="2" charset="2"/>
              <a:buChar char=""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showing a large wallet, flashy jewelry, personal electronic devices or any display of cash.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3296"/>
              </a:buClr>
              <a:buFont typeface="Wingdings" panose="05000000000000000000" pitchFamily="2" charset="2"/>
              <a:buChar char=""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placing mail and personal items in plain sight when away from your vehicle.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3296"/>
              </a:buClr>
              <a:buFont typeface="Wingdings" panose="05000000000000000000" pitchFamily="2" charset="2"/>
              <a:buChar char=""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lock your vehicle, even if you’re only going to be away from it for a moment. </a:t>
            </a:r>
            <a:endParaRPr lang="en-US" sz="2400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3296"/>
              </a:buClr>
              <a:buFont typeface="Wingdings" panose="05000000000000000000" pitchFamily="2" charset="2"/>
              <a:buChar char=""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aware of your surroundings.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3296"/>
              </a:buClr>
              <a:buFont typeface="Wingdings" panose="05000000000000000000" pitchFamily="2" charset="2"/>
              <a:buChar char=""/>
            </a:pP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5842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Reduce Your Risk of Robbery and Assault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824" y="1905719"/>
            <a:ext cx="7420353" cy="462933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 smtClean="0">
                <a:solidFill>
                  <a:srgbClr val="003296"/>
                </a:solidFill>
                <a:latin typeface="Arial"/>
              </a:rPr>
              <a:t>If </a:t>
            </a:r>
            <a:r>
              <a:rPr lang="en-US" sz="9600" dirty="0">
                <a:solidFill>
                  <a:srgbClr val="003296"/>
                </a:solidFill>
                <a:latin typeface="Arial"/>
              </a:rPr>
              <a:t>you notice a suspicious person or activity, leave the area if possible and call your supervisor. Ask your supervisor to call 911 and provide your location. If someone demands a key, mail or other items, give it to them. Contact police, Postal Inspectors and your supervisor immediately </a:t>
            </a:r>
            <a:r>
              <a:rPr lang="en-US" sz="9600" dirty="0" smtClean="0">
                <a:solidFill>
                  <a:srgbClr val="003296"/>
                </a:solidFill>
                <a:latin typeface="Arial"/>
              </a:rPr>
              <a:t>afterward.</a:t>
            </a:r>
            <a:r>
              <a:rPr lang="en-US" sz="9600" dirty="0">
                <a:solidFill>
                  <a:srgbClr val="003296"/>
                </a:solidFill>
                <a:latin typeface="Arial"/>
              </a:rPr>
              <a:t> </a:t>
            </a:r>
            <a:endParaRPr lang="en-US" sz="96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sz="9600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9600" dirty="0" smtClean="0">
                <a:solidFill>
                  <a:srgbClr val="003296"/>
                </a:solidFill>
                <a:latin typeface="Arial"/>
              </a:rPr>
              <a:t>Keeping </a:t>
            </a:r>
            <a:r>
              <a:rPr lang="en-US" sz="9600" dirty="0">
                <a:solidFill>
                  <a:srgbClr val="003296"/>
                </a:solidFill>
                <a:latin typeface="Arial"/>
              </a:rPr>
              <a:t>you safe is a top priority</a:t>
            </a:r>
            <a:r>
              <a:rPr lang="en-US" sz="9600" dirty="0" smtClean="0">
                <a:solidFill>
                  <a:srgbClr val="003296"/>
                </a:solidFill>
                <a:latin typeface="Arial"/>
              </a:rPr>
              <a:t>.</a:t>
            </a:r>
          </a:p>
          <a:p>
            <a:pPr marL="0" indent="0">
              <a:buNone/>
            </a:pPr>
            <a:endParaRPr lang="en-US" sz="96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9600" dirty="0" smtClean="0">
                <a:solidFill>
                  <a:srgbClr val="003296"/>
                </a:solidFill>
                <a:latin typeface="Arial"/>
              </a:rPr>
              <a:t>And </a:t>
            </a:r>
            <a:r>
              <a:rPr lang="en-US" sz="9600" dirty="0">
                <a:solidFill>
                  <a:srgbClr val="003296"/>
                </a:solidFill>
                <a:latin typeface="Arial"/>
              </a:rPr>
              <a:t>that’s smart business</a:t>
            </a:r>
            <a:r>
              <a:rPr lang="en-US" sz="9600" dirty="0" smtClean="0">
                <a:solidFill>
                  <a:srgbClr val="003296"/>
                </a:solidFill>
                <a:latin typeface="Arial"/>
              </a:rPr>
              <a:t>!</a:t>
            </a:r>
            <a:endParaRPr lang="en-US" sz="24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112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Reduce Your Risk of Robbery and Assault </vt:lpstr>
      <vt:lpstr>Reduce Your Risk of Robbery and Assault</vt:lpstr>
      <vt:lpstr>Reduce Your Risk of Robbery and Assault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Britt, Jasmine - Washington, DC</cp:lastModifiedBy>
  <cp:revision>68</cp:revision>
  <cp:lastPrinted>2015-09-04T02:20:42Z</cp:lastPrinted>
  <dcterms:created xsi:type="dcterms:W3CDTF">2014-08-01T15:55:50Z</dcterms:created>
  <dcterms:modified xsi:type="dcterms:W3CDTF">2019-02-07T15:26:49Z</dcterms:modified>
</cp:coreProperties>
</file>