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Keep This Number Handy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Keep This Number Handy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USPS National Emergency Hotline is a toll-free number for employees to use in the event of an emergency. It’s a quick and convenient way to learn about facility closings, reporting time changes, late openings, early closings and more. To access the hotline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1-888-EMERGNC (1-888-363-7462).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or speak the first three digits of your workplace facility’s ZIP Code.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the prepared message and follow the instructions provided.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Keep This Number Handy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Plan ahead and program the hotline number into your phone or keep it in an easily accessible location.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115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Keep This Number Handy</vt:lpstr>
      <vt:lpstr>Keep This Number Handy</vt:lpstr>
      <vt:lpstr>Keep This Number Handy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71</cp:revision>
  <cp:lastPrinted>2015-09-04T02:20:42Z</cp:lastPrinted>
  <dcterms:created xsi:type="dcterms:W3CDTF">2014-08-01T15:55:50Z</dcterms:created>
  <dcterms:modified xsi:type="dcterms:W3CDTF">2019-02-07T15:27:59Z</dcterms:modified>
</cp:coreProperties>
</file>