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75"/>
    <a:srgbClr val="004C88"/>
    <a:srgbClr val="0D5089"/>
    <a:srgbClr val="F49406"/>
    <a:srgbClr val="FFC000"/>
    <a:srgbClr val="72A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Keep This Number Handy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Keep This Number Handy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1265183"/>
            <a:ext cx="7819697" cy="421214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USPS National Emergency Hotline is a toll-free number for employees to use in the event of an emergency. It’s a quick and convenient way to learn about facility closings, reporting time changes, late openings, early closings and more. To access the hotline</a:t>
            </a: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3296"/>
              </a:buClr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1-888-EMERGNC (1-888-363-7462).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3296"/>
              </a:buClr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or speak the first three digits of your workplace facility’s ZIP Code.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3296"/>
              </a:buClr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 to the prepared message and follow the instructions provided.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842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Keep This Number Handy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80654"/>
            <a:ext cx="7420353" cy="46293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  <a:latin typeface="Arial"/>
              </a:rPr>
              <a:t>Plan ahead and program the hotline number into your phone or keep it in an easily accessible location. </a:t>
            </a: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  <a:latin typeface="Arial"/>
              </a:rPr>
              <a:t>And that’s smart business</a:t>
            </a:r>
            <a:r>
              <a:rPr lang="en-US" dirty="0" smtClean="0">
                <a:solidFill>
                  <a:srgbClr val="003296"/>
                </a:solidFill>
                <a:latin typeface="Arial"/>
              </a:rPr>
              <a:t>!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115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Keep This Number Handy</vt:lpstr>
      <vt:lpstr>Keep This Number Handy</vt:lpstr>
      <vt:lpstr>Keep This Number Handy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Britt, Jasmine - Washington, DC</cp:lastModifiedBy>
  <cp:revision>71</cp:revision>
  <cp:lastPrinted>2015-09-04T02:20:42Z</cp:lastPrinted>
  <dcterms:created xsi:type="dcterms:W3CDTF">2014-08-01T15:55:50Z</dcterms:created>
  <dcterms:modified xsi:type="dcterms:W3CDTF">2019-02-07T15:27:59Z</dcterms:modified>
</cp:coreProperties>
</file>