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teblue.usp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Is Your </a:t>
            </a:r>
            <a:r>
              <a:rPr lang="en-US" sz="4400" dirty="0" err="1">
                <a:solidFill>
                  <a:srgbClr val="003296"/>
                </a:solidFill>
                <a:latin typeface="Arial"/>
                <a:ea typeface="+mn-ea"/>
              </a:rPr>
              <a:t>eCareer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 Profile up to Date?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Is Your </a:t>
            </a:r>
            <a:r>
              <a:rPr lang="en-US" dirty="0" err="1">
                <a:solidFill>
                  <a:srgbClr val="003296"/>
                </a:solidFill>
                <a:latin typeface="Arial"/>
              </a:rPr>
              <a:t>eCareer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 Profile up to Date?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21" y="1473435"/>
            <a:ext cx="7819697" cy="42121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pressure of applying for a new position in the future by updating your </a:t>
            </a:r>
            <a:r>
              <a:rPr lang="en-US" sz="2400" dirty="0" err="1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eCareer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profile today.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000" dirty="0" err="1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LiteBlue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u="sng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www.liteblue.usps.gov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employee ID (EIN) and password to log in.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2000" dirty="0" err="1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eCareer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tab on the carousel in center of the page.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“Go to </a:t>
            </a:r>
            <a:r>
              <a:rPr lang="en-US" sz="2000" dirty="0" err="1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eCareer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Now!” on the right side of the page.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“Candidate Profile” on the right side of the page and follow the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that’s smart business!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105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Is Your eCareer Profile up to Date?  </vt:lpstr>
      <vt:lpstr>Is Your eCareer Profile up to Date?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64</cp:revision>
  <cp:lastPrinted>2015-09-04T02:20:42Z</cp:lastPrinted>
  <dcterms:created xsi:type="dcterms:W3CDTF">2014-08-01T15:55:50Z</dcterms:created>
  <dcterms:modified xsi:type="dcterms:W3CDTF">2019-02-07T15:30:03Z</dcterms:modified>
</cp:coreProperties>
</file>