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D5089"/>
    <a:srgbClr val="72A52D"/>
    <a:srgbClr val="004175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6373" y="4967892"/>
            <a:ext cx="770021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Time Flies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286114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</a:rPr>
              <a:t>Time Flies</a:t>
            </a: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954578"/>
            <a:ext cx="7420353" cy="498902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In </a:t>
            </a:r>
            <a:r>
              <a:rPr lang="en-US" sz="22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order to maintain effective mail operations, the Postal Service must stay on schedule.  </a:t>
            </a:r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Employees </a:t>
            </a:r>
            <a:r>
              <a:rPr lang="en-US" sz="22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returning timely from lunches and breaks keep operations running smoothly and efficiently.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Proper </a:t>
            </a:r>
            <a:r>
              <a:rPr lang="en-US" sz="22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mealtime clock rings reduces clock-ring errors and promotes effective </a:t>
            </a:r>
            <a:r>
              <a:rPr lang="en-US" sz="22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operations.</a:t>
            </a:r>
            <a:endParaRPr lang="en-US" sz="22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30274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Time Flies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528011"/>
            <a:ext cx="7420353" cy="3764424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dirty="0" smtClean="0">
                <a:solidFill>
                  <a:srgbClr val="003296"/>
                </a:solidFill>
              </a:rPr>
              <a:t>Returning </a:t>
            </a:r>
            <a:r>
              <a:rPr lang="en-US" dirty="0">
                <a:solidFill>
                  <a:srgbClr val="003296"/>
                </a:solidFill>
              </a:rPr>
              <a:t>timely from lunch and breaks keeps the Postal Service running on schedule.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dirty="0" smtClean="0">
                <a:solidFill>
                  <a:srgbClr val="003296"/>
                </a:solidFill>
              </a:rPr>
              <a:t>And </a:t>
            </a:r>
            <a:r>
              <a:rPr lang="en-US" dirty="0">
                <a:solidFill>
                  <a:srgbClr val="003296"/>
                </a:solidFill>
              </a:rPr>
              <a:t>that’s smart business.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  <a:latin typeface="Arial"/>
              </a:rPr>
              <a:t>	- </a:t>
            </a:r>
            <a:r>
              <a:rPr lang="en-US" sz="2400" dirty="0" smtClean="0">
                <a:solidFill>
                  <a:srgbClr val="003296"/>
                </a:solidFill>
                <a:latin typeface="Arial"/>
              </a:rPr>
              <a:t>Submitted </a:t>
            </a:r>
            <a:r>
              <a:rPr lang="en-US" sz="2400" dirty="0">
                <a:solidFill>
                  <a:srgbClr val="003296"/>
                </a:solidFill>
              </a:rPr>
              <a:t>a</a:t>
            </a:r>
            <a:r>
              <a:rPr lang="en-US" sz="2400" dirty="0" smtClean="0">
                <a:solidFill>
                  <a:srgbClr val="003296"/>
                </a:solidFill>
              </a:rPr>
              <a:t>nonymously </a:t>
            </a:r>
            <a:r>
              <a:rPr lang="en-US" sz="2400" dirty="0" smtClean="0">
                <a:solidFill>
                  <a:srgbClr val="003296"/>
                </a:solidFill>
                <a:latin typeface="Arial"/>
              </a:rPr>
              <a:t>by an employee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67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Time Flies</vt:lpstr>
      <vt:lpstr>Time Flies</vt:lpstr>
      <vt:lpstr>Time Flies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Britt, Jasmine - Washington, DC</cp:lastModifiedBy>
  <cp:revision>37</cp:revision>
  <cp:lastPrinted>2016-02-16T21:32:42Z</cp:lastPrinted>
  <dcterms:created xsi:type="dcterms:W3CDTF">2014-08-01T15:55:50Z</dcterms:created>
  <dcterms:modified xsi:type="dcterms:W3CDTF">2019-02-07T15:40:41Z</dcterms:modified>
</cp:coreProperties>
</file>