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0D5089"/>
    <a:srgbClr val="84C337"/>
    <a:srgbClr val="35C538"/>
    <a:srgbClr val="00CC00"/>
    <a:srgbClr val="72A52D"/>
    <a:srgbClr val="004175"/>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06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13710"/>
            <a:ext cx="9143999" cy="1470025"/>
          </a:xfrm>
        </p:spPr>
        <p:txBody>
          <a:bodyPr>
            <a:normAutofit/>
          </a:bodyPr>
          <a:lstStyle/>
          <a:p>
            <a:pPr algn="ct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sz="4400" dirty="0" smtClean="0">
                <a:solidFill>
                  <a:srgbClr val="003296"/>
                </a:solidFill>
                <a:latin typeface="Arial"/>
                <a:ea typeface="+mn-ea"/>
              </a:rPr>
              <a:t>Save Postal Energy</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4566"/>
            <a:ext cx="9144000" cy="1143000"/>
          </a:xfrm>
        </p:spPr>
        <p:txBody>
          <a:bodyPr>
            <a:noAutofit/>
          </a:bodyPr>
          <a:lstStyle/>
          <a:p>
            <a:pPr algn="ctr"/>
            <a:r>
              <a:rPr lang="en-US" sz="3600" dirty="0" smtClean="0">
                <a:solidFill>
                  <a:srgbClr val="003296"/>
                </a:solidFill>
              </a:rPr>
              <a:t>Save Postal Energy</a:t>
            </a:r>
            <a:r>
              <a:rPr lang="en-US" sz="4000" dirty="0">
                <a:solidFill>
                  <a:srgbClr val="003296"/>
                </a:solidFill>
                <a:latin typeface="Arial"/>
              </a:rPr>
              <a:t/>
            </a:r>
            <a:br>
              <a:rPr lang="en-US" sz="4000" dirty="0">
                <a:solidFill>
                  <a:srgbClr val="003296"/>
                </a:solidFill>
                <a:latin typeface="Arial"/>
              </a:rPr>
            </a:br>
            <a:endParaRPr lang="en-US" sz="4000"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14175" y="873760"/>
            <a:ext cx="7420353" cy="4714240"/>
          </a:xfrm>
        </p:spPr>
        <p:txBody>
          <a:bodyPr>
            <a:noAutofit/>
          </a:bodyPr>
          <a:lstStyle/>
          <a:p>
            <a:pPr>
              <a:buFont typeface="Wingdings" panose="05000000000000000000" pitchFamily="2" charset="2"/>
              <a:buChar char="Ø"/>
            </a:pPr>
            <a:endParaRPr lang="en-US" sz="2400" dirty="0" smtClean="0">
              <a:solidFill>
                <a:srgbClr val="003296"/>
              </a:solidFill>
              <a:latin typeface="Arial"/>
              <a:ea typeface="Times New Roman"/>
              <a:cs typeface="Arial"/>
            </a:endParaRPr>
          </a:p>
          <a:p>
            <a:pPr>
              <a:buFont typeface="Wingdings" panose="05000000000000000000" pitchFamily="2" charset="2"/>
              <a:buChar char="Ø"/>
            </a:pPr>
            <a:r>
              <a:rPr lang="en-US" sz="2400" dirty="0" smtClean="0">
                <a:solidFill>
                  <a:srgbClr val="003296"/>
                </a:solidFill>
                <a:latin typeface="Arial"/>
                <a:ea typeface="Times New Roman"/>
                <a:cs typeface="Arial"/>
              </a:rPr>
              <a:t>The Postal Service has a goal to reduce energy used in postal buildings.  </a:t>
            </a:r>
          </a:p>
          <a:p>
            <a:pPr>
              <a:buFont typeface="Wingdings" panose="05000000000000000000" pitchFamily="2" charset="2"/>
              <a:buChar char="Ø"/>
            </a:pPr>
            <a:endParaRPr lang="en-US" sz="2400" dirty="0" smtClean="0">
              <a:solidFill>
                <a:srgbClr val="003296"/>
              </a:solidFill>
              <a:latin typeface="Arial"/>
              <a:ea typeface="Times New Roman"/>
              <a:cs typeface="Arial"/>
            </a:endParaRPr>
          </a:p>
          <a:p>
            <a:pPr>
              <a:buFont typeface="Wingdings" panose="05000000000000000000" pitchFamily="2" charset="2"/>
              <a:buChar char="Ø"/>
            </a:pPr>
            <a:r>
              <a:rPr lang="en-US" sz="2400" dirty="0" smtClean="0">
                <a:solidFill>
                  <a:srgbClr val="003296"/>
                </a:solidFill>
                <a:latin typeface="Arial"/>
                <a:ea typeface="Times New Roman"/>
                <a:cs typeface="Arial"/>
              </a:rPr>
              <a:t>Set thermostats correctly, shut off heating and cooling in unused areas, use power saving settings for office equipment, keep loading dock doors closed, unplug chargers and power cords, and install occupancy sensors.  </a:t>
            </a:r>
            <a:endParaRPr lang="en-US" sz="2400" dirty="0">
              <a:solidFill>
                <a:srgbClr val="003296"/>
              </a:solidFill>
              <a:latin typeface="Arial"/>
              <a:ea typeface="Times New Roman"/>
              <a:cs typeface="Arial"/>
            </a:endParaRPr>
          </a:p>
          <a:p>
            <a:pPr marL="0" indent="0">
              <a:buNone/>
            </a:pPr>
            <a:endParaRPr lang="en-US" dirty="0">
              <a:solidFill>
                <a:srgbClr val="FFC000"/>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58420"/>
            <a:ext cx="9144000" cy="1143000"/>
          </a:xfrm>
        </p:spPr>
        <p:txBody>
          <a:bodyPr>
            <a:normAutofit fontScale="90000"/>
          </a:bodyPr>
          <a:lstStyle/>
          <a:p>
            <a:pPr algn="ctr"/>
            <a:r>
              <a:rPr lang="en-US" sz="3600" dirty="0" smtClean="0">
                <a:solidFill>
                  <a:srgbClr val="003296"/>
                </a:solidFill>
              </a:rPr>
              <a:t>Save Postal Energy</a:t>
            </a:r>
            <a:r>
              <a:rPr lang="en-US" sz="4000" dirty="0">
                <a:solidFill>
                  <a:srgbClr val="003296"/>
                </a:solidFill>
                <a:latin typeface="Arial"/>
              </a:rPr>
              <a:t/>
            </a:r>
            <a:br>
              <a:rPr lang="en-US" sz="4000" dirty="0">
                <a:solidFill>
                  <a:srgbClr val="003296"/>
                </a:solidFill>
                <a:latin typeface="Arial"/>
              </a:rPr>
            </a:br>
            <a:endParaRPr lang="en-US" dirty="0"/>
          </a:p>
        </p:txBody>
      </p:sp>
      <p:sp>
        <p:nvSpPr>
          <p:cNvPr id="3" name="Content Placeholder 2"/>
          <p:cNvSpPr>
            <a:spLocks noGrp="1"/>
          </p:cNvSpPr>
          <p:nvPr>
            <p:ph idx="1"/>
          </p:nvPr>
        </p:nvSpPr>
        <p:spPr>
          <a:xfrm>
            <a:off x="793855" y="802640"/>
            <a:ext cx="7420353" cy="4330006"/>
          </a:xfrm>
        </p:spPr>
        <p:txBody>
          <a:bodyPr>
            <a:normAutofit/>
          </a:bodyPr>
          <a:lstStyle/>
          <a:p>
            <a:pPr marL="0" indent="0">
              <a:spcAft>
                <a:spcPts val="1800"/>
              </a:spcAft>
              <a:buNone/>
            </a:pPr>
            <a:endParaRPr lang="en-US" sz="2600" dirty="0" smtClean="0">
              <a:solidFill>
                <a:srgbClr val="003296"/>
              </a:solidFill>
              <a:latin typeface="Arial"/>
              <a:ea typeface="Times New Roman"/>
              <a:cs typeface="Arial"/>
            </a:endParaRPr>
          </a:p>
          <a:p>
            <a:pPr marL="0" indent="0">
              <a:spcAft>
                <a:spcPts val="1800"/>
              </a:spcAft>
              <a:buNone/>
            </a:pPr>
            <a:r>
              <a:rPr lang="en-US" sz="2600" dirty="0" smtClean="0">
                <a:solidFill>
                  <a:srgbClr val="003296"/>
                </a:solidFill>
                <a:latin typeface="Arial"/>
                <a:ea typeface="Times New Roman"/>
                <a:cs typeface="Arial"/>
              </a:rPr>
              <a:t>Saving energy saves money and the planet.</a:t>
            </a:r>
            <a:endParaRPr lang="en-US" sz="2600" dirty="0">
              <a:solidFill>
                <a:srgbClr val="003296"/>
              </a:solidFill>
              <a:latin typeface="Arial"/>
              <a:ea typeface="Times New Roman"/>
              <a:cs typeface="Arial"/>
            </a:endParaRPr>
          </a:p>
          <a:p>
            <a:pPr marL="0" indent="0">
              <a:spcAft>
                <a:spcPts val="1800"/>
              </a:spcAft>
              <a:buNone/>
            </a:pPr>
            <a:r>
              <a:rPr lang="en-US" sz="2600" dirty="0" smtClean="0">
                <a:solidFill>
                  <a:srgbClr val="003296"/>
                </a:solidFill>
                <a:latin typeface="Arial"/>
                <a:ea typeface="Times New Roman"/>
                <a:cs typeface="Arial"/>
              </a:rPr>
              <a:t>And </a:t>
            </a:r>
            <a:r>
              <a:rPr lang="en-US" sz="2600" dirty="0">
                <a:solidFill>
                  <a:srgbClr val="003296"/>
                </a:solidFill>
                <a:latin typeface="Arial"/>
                <a:ea typeface="Times New Roman"/>
                <a:cs typeface="Arial"/>
              </a:rPr>
              <a:t>that's smart business.</a:t>
            </a:r>
          </a:p>
          <a:p>
            <a:pPr marL="0" indent="0">
              <a:buNone/>
            </a:pPr>
            <a:endParaRPr lang="en-US" sz="2600" i="1" dirty="0">
              <a:solidFill>
                <a:srgbClr val="003296"/>
              </a:solidFill>
              <a:latin typeface="Arial"/>
              <a:ea typeface="Times New Roman"/>
              <a:cs typeface="Arial"/>
            </a:endParaRPr>
          </a:p>
          <a:p>
            <a:pPr marL="0" indent="0">
              <a:buNone/>
            </a:pPr>
            <a:endParaRPr lang="en-US" sz="2000" i="1" dirty="0" smtClean="0">
              <a:solidFill>
                <a:srgbClr val="003296"/>
              </a:solidFill>
              <a:latin typeface="Arial"/>
              <a:ea typeface="Times New Roman"/>
              <a:cs typeface="Arial"/>
            </a:endParaRPr>
          </a:p>
          <a:p>
            <a:pPr marL="0" indent="0">
              <a:buNone/>
            </a:pPr>
            <a:r>
              <a:rPr lang="en-US" sz="1800" i="1" dirty="0" smtClean="0">
                <a:solidFill>
                  <a:srgbClr val="003296"/>
                </a:solidFill>
                <a:latin typeface="Arial"/>
                <a:ea typeface="Times New Roman"/>
                <a:cs typeface="Arial"/>
              </a:rPr>
              <a:t>For more information, please visit: </a:t>
            </a:r>
          </a:p>
          <a:p>
            <a:pPr marL="0" indent="0">
              <a:buNone/>
            </a:pPr>
            <a:r>
              <a:rPr lang="en-US" sz="1800" i="1" dirty="0" smtClean="0">
                <a:solidFill>
                  <a:srgbClr val="003296"/>
                </a:solidFill>
                <a:latin typeface="Arial"/>
                <a:ea typeface="Times New Roman"/>
                <a:cs typeface="Arial"/>
              </a:rPr>
              <a:t>http://www.blue.usps.gov/sustainability</a:t>
            </a:r>
            <a:endParaRPr lang="en-US" sz="1800" i="1" dirty="0" smtClean="0">
              <a:solidFill>
                <a:srgbClr val="F49406"/>
              </a:solidFill>
              <a:latin typeface="Arial"/>
              <a:ea typeface="Times New Roman"/>
              <a:cs typeface="Arial"/>
            </a:endParaRPr>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270</TotalTime>
  <Words>81</Words>
  <Application>Microsoft Office PowerPoint</Application>
  <PresentationFormat>On-screen Show (4:3)</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Helvetica</vt:lpstr>
      <vt:lpstr>Times New Roman</vt:lpstr>
      <vt:lpstr>Wingdings</vt:lpstr>
      <vt:lpstr>YSBM_Template</vt:lpstr>
      <vt:lpstr> Save Postal Energy</vt:lpstr>
      <vt:lpstr>Save Postal Energy </vt:lpstr>
      <vt:lpstr>Save Postal Energy </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42</cp:revision>
  <dcterms:created xsi:type="dcterms:W3CDTF">2014-08-01T15:55:50Z</dcterms:created>
  <dcterms:modified xsi:type="dcterms:W3CDTF">2019-03-27T12:37:47Z</dcterms:modified>
</cp:coreProperties>
</file>