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D5089"/>
    <a:srgbClr val="72A52D"/>
    <a:srgbClr val="004175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645" y="4898619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Assumptions Aren’t Always Accurate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81742"/>
            <a:ext cx="7420353" cy="12861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Assumptions Aren’t Always Accurate</a:t>
            </a: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696453"/>
            <a:ext cx="7420353" cy="441340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Don’t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assume you know what your customers’ mailing needs are — they can change.  Your customer can make the decision on how quickly a </a:t>
            </a: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mail piece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needs to be delivered.  That’s why it’s so important to offer and explain our premier services.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Priority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Mail Express offers guaranteed overnight delivery by noon or 3 p.m. (depending on zip code).  It comes with up to $100 insurance and free tracking.  Or there’s Priority Mail, with one-to-three-day delivery, free tracking and up to $50 insurance included.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3027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Assumptions Aren’t Always Accurate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97242"/>
            <a:ext cx="7162648" cy="4306576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>
                <a:solidFill>
                  <a:srgbClr val="003296"/>
                </a:solidFill>
              </a:rPr>
              <a:t>Explaining </a:t>
            </a:r>
            <a:r>
              <a:rPr lang="en-US" dirty="0">
                <a:solidFill>
                  <a:srgbClr val="003296"/>
                </a:solidFill>
              </a:rPr>
              <a:t>service options to customers ensures USPS is meeting their changing needs.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3296"/>
                </a:solidFill>
              </a:rPr>
              <a:t>And </a:t>
            </a:r>
            <a:r>
              <a:rPr lang="en-US" dirty="0">
                <a:solidFill>
                  <a:srgbClr val="003296"/>
                </a:solidFill>
              </a:rPr>
              <a:t>that’s smart business.</a:t>
            </a:r>
          </a:p>
          <a:p>
            <a:pPr marL="0" indent="0">
              <a:buNone/>
            </a:pPr>
            <a:endParaRPr lang="en-US" sz="2400" i="1" dirty="0" smtClean="0">
              <a:solidFill>
                <a:srgbClr val="003296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3296"/>
                </a:solidFill>
              </a:rPr>
              <a:t>-</a:t>
            </a:r>
            <a:r>
              <a:rPr lang="en-US" sz="2400" i="1" dirty="0">
                <a:solidFill>
                  <a:srgbClr val="003296"/>
                </a:solidFill>
              </a:rPr>
              <a:t>Submitted by Retail Specialist Paula Logue</a:t>
            </a:r>
            <a:endParaRPr lang="en-US" sz="2400" dirty="0">
              <a:solidFill>
                <a:srgbClr val="003296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Assumptions Aren’t Always Accurate</vt:lpstr>
      <vt:lpstr>Assumptions Aren’t Always Accurate</vt:lpstr>
      <vt:lpstr>Assumptions Aren’t Always Accurate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26</cp:revision>
  <cp:lastPrinted>2016-02-16T21:39:06Z</cp:lastPrinted>
  <dcterms:created xsi:type="dcterms:W3CDTF">2014-08-01T15:55:50Z</dcterms:created>
  <dcterms:modified xsi:type="dcterms:W3CDTF">2019-03-27T12:37:10Z</dcterms:modified>
</cp:coreProperties>
</file>