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D5089"/>
    <a:srgbClr val="FB9705"/>
    <a:srgbClr val="72A52D"/>
    <a:srgbClr val="004175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Think Before You Send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Think Before You Send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94400"/>
            <a:ext cx="7420353" cy="442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Communicating is important to any business, but unnecessary emails are costly and time-consuming.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Does that information really need to be sent?  Does everyone on the email message really need a copy?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 you need to reply, “Me, too”?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Think Before You Send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237970"/>
            <a:ext cx="7420353" cy="476104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whatever you do, don’t hit “reply all” unless you know who the “all” is and really mean it!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926" y="351189"/>
            <a:ext cx="7420353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296"/>
                </a:solidFill>
              </a:rPr>
              <a:t>Think Before You Send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666" y="1585629"/>
            <a:ext cx="7420353" cy="331375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Reducing the number of non-essential, redundant emails saves the Postal Service time and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money.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that’s smart business.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4706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105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Wingdings</vt:lpstr>
      <vt:lpstr>YSBM_Template</vt:lpstr>
      <vt:lpstr> Think Before You Send</vt:lpstr>
      <vt:lpstr>Think Before You Send</vt:lpstr>
      <vt:lpstr>Think Before You Send</vt:lpstr>
      <vt:lpstr>Think Before You Send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34</cp:revision>
  <dcterms:created xsi:type="dcterms:W3CDTF">2014-08-01T15:55:50Z</dcterms:created>
  <dcterms:modified xsi:type="dcterms:W3CDTF">2019-02-07T15:37:14Z</dcterms:modified>
</cp:coreProperties>
</file>