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F49406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</a:rPr>
              <a:t>Go Ahead, Be Paranoid — Online</a:t>
            </a: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1" y="344566"/>
            <a:ext cx="8756073" cy="13165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Go Ahead, Be Paranoid — Online</a:t>
            </a:r>
            <a:br>
              <a:rPr lang="en-US" dirty="0">
                <a:solidFill>
                  <a:srgbClr val="003296"/>
                </a:solidFill>
              </a:rPr>
            </a:br>
            <a:r>
              <a:rPr lang="en-US" dirty="0">
                <a:solidFill>
                  <a:srgbClr val="003296"/>
                </a:solidFill>
              </a:rPr>
              <a:t/>
            </a:r>
            <a:br>
              <a:rPr lang="en-US" dirty="0">
                <a:solidFill>
                  <a:srgbClr val="003296"/>
                </a:solidFill>
              </a:rPr>
            </a:br>
            <a:r>
              <a:rPr lang="en-US" dirty="0">
                <a:solidFill>
                  <a:srgbClr val="003296"/>
                </a:solidFill>
              </a:rPr>
              <a:t/>
            </a:r>
            <a:br>
              <a:rPr lang="en-US" dirty="0">
                <a:solidFill>
                  <a:srgbClr val="003296"/>
                </a:solidFill>
              </a:rPr>
            </a:br>
            <a:r>
              <a:rPr lang="en-US" dirty="0">
                <a:solidFill>
                  <a:srgbClr val="003296"/>
                </a:solidFill>
              </a:rPr>
              <a:t/>
            </a:r>
            <a:br>
              <a:rPr lang="en-US" dirty="0">
                <a:solidFill>
                  <a:srgbClr val="003296"/>
                </a:solidFill>
              </a:rPr>
            </a:b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68432"/>
            <a:ext cx="7420353" cy="487818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4200" dirty="0" smtClean="0">
              <a:solidFill>
                <a:srgbClr val="27C71B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rgbClr val="003296"/>
                </a:solidFill>
              </a:rPr>
              <a:t>Be cautious of suspicious email senders, contents, or attachments.  Someone might be trying to gain access to the information stored in your email account or on your desktop.</a:t>
            </a:r>
          </a:p>
          <a:p>
            <a:endParaRPr lang="en-US" sz="4200" dirty="0">
              <a:solidFill>
                <a:srgbClr val="00329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rgbClr val="003296"/>
                </a:solidFill>
              </a:rPr>
              <a:t>Take precautions</a:t>
            </a:r>
            <a:r>
              <a:rPr lang="en-US" sz="4200" dirty="0" smtClean="0">
                <a:solidFill>
                  <a:srgbClr val="003296"/>
                </a:solidFill>
              </a:rPr>
              <a:t>:</a:t>
            </a:r>
            <a:endParaRPr lang="en-US" sz="4200" dirty="0">
              <a:solidFill>
                <a:srgbClr val="003296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 smtClean="0">
                <a:solidFill>
                  <a:srgbClr val="003296"/>
                </a:solidFill>
              </a:rPr>
              <a:t>Assess </a:t>
            </a:r>
            <a:r>
              <a:rPr lang="en-US" sz="4200" dirty="0">
                <a:solidFill>
                  <a:srgbClr val="003296"/>
                </a:solidFill>
              </a:rPr>
              <a:t>the sender — make sure you recognize the sender’s name or email address.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 smtClean="0">
                <a:solidFill>
                  <a:srgbClr val="003296"/>
                </a:solidFill>
              </a:rPr>
              <a:t>Check </a:t>
            </a:r>
            <a:r>
              <a:rPr lang="en-US" sz="4200" dirty="0">
                <a:solidFill>
                  <a:srgbClr val="003296"/>
                </a:solidFill>
              </a:rPr>
              <a:t>for errors — mistakes in grammar or spelling should heighten your suspicion.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 smtClean="0">
                <a:solidFill>
                  <a:srgbClr val="003296"/>
                </a:solidFill>
              </a:rPr>
              <a:t>Question </a:t>
            </a:r>
            <a:r>
              <a:rPr lang="en-US" sz="4200" dirty="0">
                <a:solidFill>
                  <a:srgbClr val="003296"/>
                </a:solidFill>
              </a:rPr>
              <a:t>attachments — consider what you’re opening (.pdf, .jpg, .doc, .</a:t>
            </a:r>
            <a:r>
              <a:rPr lang="en-US" sz="4200" dirty="0" err="1">
                <a:solidFill>
                  <a:srgbClr val="003296"/>
                </a:solidFill>
              </a:rPr>
              <a:t>xls</a:t>
            </a:r>
            <a:r>
              <a:rPr lang="en-US" sz="4200" dirty="0">
                <a:solidFill>
                  <a:srgbClr val="003296"/>
                </a:solidFill>
              </a:rPr>
              <a:t>, .exe) and make sure it’s from a reliable source.</a:t>
            </a:r>
          </a:p>
          <a:p>
            <a:pPr marL="0" indent="0">
              <a:buNone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98" y="358420"/>
            <a:ext cx="7787650" cy="13179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Go Ahead, Be Paranoid —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97528"/>
            <a:ext cx="7420353" cy="43503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Protecting your email activity is one way to secure the information stored on your USPS device and help prevent data breaches that harm the reputation of our organization.  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And that’s smart business.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150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Go Ahead, Be Paranoid — Online</vt:lpstr>
      <vt:lpstr>Go Ahead, Be Paranoid — Online    </vt:lpstr>
      <vt:lpstr>Go Ahead, Be Paranoid — Online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Britt, Jasmine - Washington, DC</cp:lastModifiedBy>
  <cp:revision>22</cp:revision>
  <cp:lastPrinted>2016-02-11T23:14:09Z</cp:lastPrinted>
  <dcterms:created xsi:type="dcterms:W3CDTF">2014-08-01T15:55:50Z</dcterms:created>
  <dcterms:modified xsi:type="dcterms:W3CDTF">2019-02-07T15:50:52Z</dcterms:modified>
</cp:coreProperties>
</file>