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732365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Sense Something Nefarious?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28611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</a:rPr>
              <a:t>Sense Something Nefarious?</a:t>
            </a: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40724"/>
            <a:ext cx="7420353" cy="39776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If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you suspect that security on your USPS-issued mobile device has been compromised, contact the </a:t>
            </a:r>
            <a:r>
              <a:rPr lang="en-US" dirty="0" err="1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CyberSecurity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 Operations Center (CSOC) at 866-877-7247 or cybersafe@usps.gov.</a:t>
            </a:r>
            <a:endParaRPr lang="en-US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3027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Sense Something Nefarious?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54579"/>
            <a:ext cx="7420353" cy="436556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</a:rPr>
              <a:t>Increasing awareness about information security at USPS helps safeguard employee and customer information, and reinforces our reputation as an organization that Americans trust.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</a:rPr>
              <a:t>And that’s smart business.</a:t>
            </a: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69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Sense Something Nefarious?</vt:lpstr>
      <vt:lpstr>Sense Something Nefarious?</vt:lpstr>
      <vt:lpstr>Sense Something Nefarious?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Britt, Jasmine - Washington, DC</cp:lastModifiedBy>
  <cp:revision>21</cp:revision>
  <dcterms:created xsi:type="dcterms:W3CDTF">2014-08-01T15:55:50Z</dcterms:created>
  <dcterms:modified xsi:type="dcterms:W3CDTF">2019-02-07T15:58:10Z</dcterms:modified>
</cp:coreProperties>
</file>