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Let’s Be Careful Out There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Let’s Be Careful Out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83673"/>
            <a:ext cx="7420353" cy="441959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cyber jungle outside our firewalls, with threats potentially lurking near that coffee shop or hotel Wi-Fi connection.  When traveling or teleworking, do your part to keep USPS information resources secure.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Avoid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unsecured public Wi-Fi to connect to the Internet.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Only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USPS-approved VPN to connect to Blue, the Postal Service intranet.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Immediately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report lost or stolen devices to the </a:t>
            </a:r>
            <a:r>
              <a:rPr lang="en-US" dirty="0" err="1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CyberSecurity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Operations Center (CSOC) at 866-877-7247.  A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CSOC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team member will provide further instructions on what you need to do.</a:t>
            </a: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Let’s Be Careful Out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5716"/>
            <a:ext cx="7420353" cy="47770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Keeping </a:t>
            </a:r>
            <a:r>
              <a:rPr lang="en-US" dirty="0">
                <a:solidFill>
                  <a:srgbClr val="003296"/>
                </a:solidFill>
              </a:rPr>
              <a:t>information secure is our responsibility as one of America’s most trusted organizations. 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Let’s Be Careful Out There   </vt:lpstr>
      <vt:lpstr>Let’s Be Careful Out There</vt:lpstr>
      <vt:lpstr>Let’s Be Careful Out There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2016-02-11T23:14:54Z</cp:lastPrinted>
  <dcterms:created xsi:type="dcterms:W3CDTF">2014-08-01T15:55:50Z</dcterms:created>
  <dcterms:modified xsi:type="dcterms:W3CDTF">2019-03-27T12:33:29Z</dcterms:modified>
</cp:coreProperties>
</file>