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5148722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</a:rPr>
              <a:t>Lock it Before You Leave it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Lock it Before You Leave it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/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55964"/>
            <a:ext cx="7420353" cy="4419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not a TV screen at the airport.  When you’re working on sensitive and sensitive-enhanced information at your computer, lock your screen when you step away.  You don’t want passersby to get a glance — inadvertent or otherwise.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Lock your screen by pressing the Windows and “L” keys simultaneously.  Unlock your computer screen by pressing the Ctrl + Alt and Delete keys at the same time.</a:t>
            </a:r>
          </a:p>
          <a:p>
            <a:pPr marL="0" indent="0">
              <a:buNone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296"/>
                </a:solidFill>
              </a:rPr>
              <a:t>Lock it Before You Leave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47238"/>
            <a:ext cx="7420353" cy="452530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Making a commitment to lock your computer whenever you leave your workstation safeguards data against unauthorized disclosure or misuse that could adversely impact postal operations and finances.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And </a:t>
            </a:r>
            <a:r>
              <a:rPr lang="en-US" dirty="0">
                <a:solidFill>
                  <a:srgbClr val="003296"/>
                </a:solidFill>
              </a:rPr>
              <a:t>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Lock it Before You Leave it</vt:lpstr>
      <vt:lpstr>Lock it Before You Leave it   </vt:lpstr>
      <vt:lpstr>Lock it Before You Leave it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2016-02-11T23:09:52Z</cp:lastPrinted>
  <dcterms:created xsi:type="dcterms:W3CDTF">2014-08-01T15:55:50Z</dcterms:created>
  <dcterms:modified xsi:type="dcterms:W3CDTF">2019-03-27T12:31:52Z</dcterms:modified>
</cp:coreProperties>
</file>