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175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0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9608" y="4704656"/>
            <a:ext cx="7700210" cy="147002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3296"/>
                </a:solidFill>
              </a:rPr>
              <a:t>Protect Against Prying Eyes</a:t>
            </a: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</a:rPr>
              <a:t>Protect Against Prying Eyes</a:t>
            </a:r>
            <a:br>
              <a:rPr lang="en-US" dirty="0">
                <a:solidFill>
                  <a:srgbClr val="003296"/>
                </a:solidFill>
              </a:rPr>
            </a:br>
            <a:r>
              <a:rPr lang="en-US" dirty="0">
                <a:solidFill>
                  <a:srgbClr val="003296"/>
                </a:solidFill>
              </a:rPr>
              <a:t/>
            </a:r>
            <a:br>
              <a:rPr lang="en-US" dirty="0">
                <a:solidFill>
                  <a:srgbClr val="003296"/>
                </a:solidFill>
              </a:rPr>
            </a:b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97527"/>
            <a:ext cx="7420353" cy="44195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Working on an important document at your workstation?  Don’t leave it vulnerable to unauthorized access, identity theft or misuse.  </a:t>
            </a:r>
            <a:endParaRPr lang="en-US" sz="28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Before </a:t>
            </a:r>
            <a:r>
              <a:rPr lang="en-US" sz="28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 leave your workspace, secure sensitive and sensitive-enhanced information.  Place documents in a locked desk or file cabinet, in a room with a key or combination or electronic lock, or in an approved media storage area.</a:t>
            </a:r>
          </a:p>
          <a:p>
            <a:pPr marL="0" indent="0">
              <a:buNone/>
            </a:pPr>
            <a:endParaRPr lang="en-US" dirty="0" smtClean="0">
              <a:solidFill>
                <a:srgbClr val="004175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dirty="0">
              <a:solidFill>
                <a:srgbClr val="0041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3296"/>
                </a:solidFill>
              </a:rPr>
              <a:t>Protect Against Prying Eyes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61093"/>
            <a:ext cx="7420353" cy="45253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</a:rPr>
              <a:t>Be conscientious in protecting your workstation against theft and misuse. </a:t>
            </a:r>
            <a:endParaRPr lang="en-US" dirty="0" smtClean="0">
              <a:solidFill>
                <a:srgbClr val="003296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</a:rPr>
              <a:t>That’s </a:t>
            </a:r>
            <a:r>
              <a:rPr lang="en-US" dirty="0">
                <a:solidFill>
                  <a:srgbClr val="003296"/>
                </a:solidFill>
              </a:rPr>
              <a:t>smart business.</a:t>
            </a: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91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Protect Against Prying Eyes</vt:lpstr>
      <vt:lpstr>Protect Against Prying Eyes  </vt:lpstr>
      <vt:lpstr>Protect Against Prying Eyes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18</cp:revision>
  <cp:lastPrinted>2016-02-11T23:05:00Z</cp:lastPrinted>
  <dcterms:created xsi:type="dcterms:W3CDTF">2014-08-01T15:55:50Z</dcterms:created>
  <dcterms:modified xsi:type="dcterms:W3CDTF">2019-03-27T12:29:39Z</dcterms:modified>
</cp:coreProperties>
</file>