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004175"/>
    <a:srgbClr val="37C111"/>
    <a:srgbClr val="72A52D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06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1063" y="4413710"/>
            <a:ext cx="7700210" cy="1470025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>Be a Change Agent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295" y="344566"/>
            <a:ext cx="7420353" cy="134658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003296"/>
                </a:solidFill>
                <a:latin typeface="Arial"/>
                <a:ea typeface="+mn-ea"/>
              </a:rPr>
              <a:t>Be a Change Agent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911272"/>
            <a:ext cx="7420353" cy="38444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1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The Postal Service is committed to accelerating innovation to provide excellent customer experiences, build an engaged and empowered workforce, grow new revenue and maximize profits, and create opportunities for long-term growth and profitability in all areas. </a:t>
            </a:r>
            <a:endParaRPr lang="en-US" sz="3100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buNone/>
            </a:pPr>
            <a:endParaRPr lang="en-US" sz="31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1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Our success in all of these areas depends on our ability to adapt to change.  Everyone has a role in making positive changes happen at USPS. 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295" y="344566"/>
            <a:ext cx="7420353" cy="134658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003296"/>
                </a:solidFill>
                <a:latin typeface="Arial"/>
                <a:ea typeface="+mn-ea"/>
              </a:rPr>
              <a:t>Be a Change Agent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911271"/>
            <a:ext cx="7420353" cy="46217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Here are some tips for effecting change: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Act </a:t>
            </a:r>
            <a:r>
              <a:rPr lang="en-US" sz="22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with a sense of urgency in implementing the change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Work </a:t>
            </a:r>
            <a:r>
              <a:rPr lang="en-US" sz="22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together as a team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Understand </a:t>
            </a:r>
            <a:r>
              <a:rPr lang="en-US" sz="22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the vision and strategy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Empower </a:t>
            </a:r>
            <a:r>
              <a:rPr lang="en-US" sz="22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yourself and others to act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Produce </a:t>
            </a:r>
            <a:r>
              <a:rPr lang="en-US" sz="22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short-term wins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Don’t </a:t>
            </a:r>
            <a:r>
              <a:rPr lang="en-US" sz="22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let up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Help </a:t>
            </a:r>
            <a:r>
              <a:rPr lang="en-US" sz="22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create a new culture</a:t>
            </a:r>
          </a:p>
          <a:p>
            <a:pPr marL="0" indent="0">
              <a:buNone/>
            </a:pPr>
            <a:endParaRPr lang="en-US" sz="3100" dirty="0">
              <a:solidFill>
                <a:srgbClr val="004175"/>
              </a:solidFill>
              <a:latin typeface="Arial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4915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295" y="358420"/>
            <a:ext cx="7420353" cy="132289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3296"/>
                </a:solidFill>
                <a:latin typeface="Arial"/>
                <a:ea typeface="+mn-ea"/>
              </a:rPr>
              <a:t>Be a Change 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99425"/>
            <a:ext cx="7420353" cy="41514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Implementing positive changes at the Postal Service ensures our continued success.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that’s smart business.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137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Helvetica</vt:lpstr>
      <vt:lpstr>Times New Roman</vt:lpstr>
      <vt:lpstr>Wingdings</vt:lpstr>
      <vt:lpstr>YSBM_Template</vt:lpstr>
      <vt:lpstr> Be a Change Agent</vt:lpstr>
      <vt:lpstr>Be a Change Agent</vt:lpstr>
      <vt:lpstr>Be a Change Agent</vt:lpstr>
      <vt:lpstr>Be a Change Agent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Johnson, Brittany M - Washington, DC</cp:lastModifiedBy>
  <cp:revision>29</cp:revision>
  <cp:lastPrinted>2015-09-04T02:22:03Z</cp:lastPrinted>
  <dcterms:created xsi:type="dcterms:W3CDTF">2014-08-01T15:55:50Z</dcterms:created>
  <dcterms:modified xsi:type="dcterms:W3CDTF">2019-03-27T12:27:34Z</dcterms:modified>
</cp:coreProperties>
</file>