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3EB935"/>
    <a:srgbClr val="1BD31B"/>
    <a:srgbClr val="57D351"/>
    <a:srgbClr val="F49406"/>
    <a:srgbClr val="1EDC35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063" y="4413710"/>
            <a:ext cx="7700210" cy="197132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  <a:t>We're </a:t>
            </a: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>Proud of </a:t>
            </a:r>
            <a: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  <a:t>O</a:t>
            </a: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>ur Diverse Workforce</a:t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44566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We're Proud </a:t>
            </a:r>
            <a:r>
              <a:rPr lang="en-US" dirty="0" smtClean="0">
                <a:solidFill>
                  <a:srgbClr val="003296"/>
                </a:solidFill>
                <a:latin typeface="Arial"/>
              </a:rPr>
              <a:t>of </a:t>
            </a:r>
            <a:r>
              <a:rPr lang="en-US" dirty="0">
                <a:solidFill>
                  <a:srgbClr val="003296"/>
                </a:solidFill>
                <a:latin typeface="Arial"/>
              </a:rPr>
              <a:t>Our Diverse Workforce</a:t>
            </a:r>
            <a:endParaRPr lang="en-US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900545"/>
            <a:ext cx="7420353" cy="441959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When </a:t>
            </a:r>
            <a:r>
              <a:rPr lang="en-US" sz="35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considering new hires, remember to include diversity in selection committees.  It helps ensure a fair review of applications.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5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Each </a:t>
            </a:r>
            <a:r>
              <a:rPr lang="en-US" sz="35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employee brings a distinct background and experiences that help support the Postal Service’s mission and goals. 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5842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296"/>
                </a:solidFill>
              </a:rPr>
              <a:t>We're Proud </a:t>
            </a:r>
            <a:r>
              <a:rPr lang="en-US" dirty="0" smtClean="0">
                <a:solidFill>
                  <a:srgbClr val="003296"/>
                </a:solidFill>
              </a:rPr>
              <a:t>of </a:t>
            </a:r>
            <a:r>
              <a:rPr lang="en-US" dirty="0">
                <a:solidFill>
                  <a:srgbClr val="003296"/>
                </a:solidFill>
              </a:rPr>
              <a:t>Our Diverse Workforce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927297"/>
            <a:ext cx="7420353" cy="50569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3296"/>
                </a:solidFill>
                <a:latin typeface="Arial"/>
              </a:rPr>
              <a:t>The </a:t>
            </a:r>
            <a:r>
              <a:rPr lang="en-US" dirty="0">
                <a:solidFill>
                  <a:srgbClr val="003296"/>
                </a:solidFill>
                <a:latin typeface="Arial"/>
              </a:rPr>
              <a:t>Postal Service’s success is a team effort.  </a:t>
            </a:r>
          </a:p>
          <a:p>
            <a:pPr marL="0" indent="0">
              <a:buNone/>
            </a:pPr>
            <a:endParaRPr lang="en-US" dirty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3296"/>
                </a:solidFill>
                <a:latin typeface="Arial"/>
              </a:rPr>
              <a:t>And </a:t>
            </a:r>
            <a:r>
              <a:rPr lang="en-US" dirty="0">
                <a:solidFill>
                  <a:srgbClr val="003296"/>
                </a:solidFill>
                <a:latin typeface="Arial"/>
              </a:rPr>
              <a:t>that's smart business</a:t>
            </a:r>
            <a:r>
              <a:rPr lang="en-US" dirty="0" smtClean="0">
                <a:solidFill>
                  <a:srgbClr val="003296"/>
                </a:solidFill>
                <a:latin typeface="Arial"/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endParaRPr lang="en-US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endParaRPr lang="en-US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endParaRPr lang="en-US" dirty="0">
              <a:solidFill>
                <a:srgbClr val="003296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66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YSBM_Template</vt:lpstr>
      <vt:lpstr> We're Proud of Our Diverse Workforce </vt:lpstr>
      <vt:lpstr>We're Proud of Our Diverse Workforce</vt:lpstr>
      <vt:lpstr>We're Proud of Our Diverse Workforce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Cummins, Danne' - Washington, DC</cp:lastModifiedBy>
  <cp:revision>22</cp:revision>
  <dcterms:created xsi:type="dcterms:W3CDTF">2014-08-01T15:55:50Z</dcterms:created>
  <dcterms:modified xsi:type="dcterms:W3CDTF">2019-02-07T14:41:07Z</dcterms:modified>
</cp:coreProperties>
</file>