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3EB935"/>
    <a:srgbClr val="1BD31B"/>
    <a:srgbClr val="57D351"/>
    <a:srgbClr val="F49406"/>
    <a:srgbClr val="1EDC35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971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We're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Proud of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O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ur Diverse Workforce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We're Proud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of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Our Diverse Workforce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00545"/>
            <a:ext cx="7420353" cy="44195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35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considering new hires, remember to include diversity in selection committees.  It helps ensure a fair review of applications.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5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Each </a:t>
            </a:r>
            <a:r>
              <a:rPr lang="en-US" sz="35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employee brings a distinct background and experiences that help support the Postal Service’s mission and goals.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We're Proud </a:t>
            </a:r>
            <a:r>
              <a:rPr lang="en-US" dirty="0" smtClean="0">
                <a:solidFill>
                  <a:srgbClr val="003296"/>
                </a:solidFill>
              </a:rPr>
              <a:t>of </a:t>
            </a:r>
            <a:r>
              <a:rPr lang="en-US" dirty="0">
                <a:solidFill>
                  <a:srgbClr val="003296"/>
                </a:solidFill>
              </a:rPr>
              <a:t>Our Diverse 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27297"/>
            <a:ext cx="7420353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The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Postal Service’s success is a team effort.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that's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66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We're Proud of Our Diverse Workforce </vt:lpstr>
      <vt:lpstr>We're Proud of Our Diverse Workforce</vt:lpstr>
      <vt:lpstr>We're Proud of Our Diverse Workforce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Danne' - Washington, DC</cp:lastModifiedBy>
  <cp:revision>22</cp:revision>
  <dcterms:created xsi:type="dcterms:W3CDTF">2014-08-01T15:55:50Z</dcterms:created>
  <dcterms:modified xsi:type="dcterms:W3CDTF">2019-02-07T14:41:07Z</dcterms:modified>
</cp:coreProperties>
</file>