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Who goes there?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Who goes there?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371600"/>
            <a:ext cx="7420353" cy="4419599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Do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your part to make sure facility security measures are followed.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Access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to workroom and restricted areas is limited to authorized on-duty postal employees and authorized contractors.  Anybody else must have legitimate business on the floor and be escorted.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Prevent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unauthorized individuals from entering restricted areas.  This includes off-duty craft employees.  Question anyone who doesn't have an ID or escort.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4175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85295" y="358420"/>
            <a:ext cx="7420353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mtClean="0">
                <a:solidFill>
                  <a:srgbClr val="003296"/>
                </a:solidFill>
                <a:latin typeface="Arial"/>
                <a:ea typeface="+mn-ea"/>
              </a:rPr>
              <a:t>Who goes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Who goes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69817"/>
            <a:ext cx="7420353" cy="505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Keeping employees, customers, and the mail safe and secure is a USPS priority.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that's smart business.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99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Who goes there?  </vt:lpstr>
      <vt:lpstr>Who goes there?</vt:lpstr>
      <vt:lpstr>Who goes there?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17</cp:revision>
  <dcterms:created xsi:type="dcterms:W3CDTF">2014-08-01T15:55:50Z</dcterms:created>
  <dcterms:modified xsi:type="dcterms:W3CDTF">2019-03-27T12:25:32Z</dcterms:modified>
</cp:coreProperties>
</file>