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04175"/>
    <a:srgbClr val="72A52D"/>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4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54" y="5009456"/>
            <a:ext cx="8880763" cy="1470025"/>
          </a:xfrm>
        </p:spPr>
        <p:txBody>
          <a:bodyPr>
            <a:normAutofit/>
          </a:bodyPr>
          <a:lstStyle/>
          <a:p>
            <a:pPr algn="ctr"/>
            <a:r>
              <a:rPr lang="en-US" sz="4400" dirty="0">
                <a:solidFill>
                  <a:srgbClr val="003296"/>
                </a:solidFill>
                <a:latin typeface="Arial"/>
                <a:ea typeface="+mn-ea"/>
              </a:rPr>
              <a:t>Not All Information is Treated Alike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7" y="344566"/>
            <a:ext cx="8368146" cy="1286114"/>
          </a:xfrm>
        </p:spPr>
        <p:txBody>
          <a:bodyPr>
            <a:normAutofit fontScale="90000"/>
          </a:bodyPr>
          <a:lstStyle/>
          <a:p>
            <a:pPr algn="ctr"/>
            <a:r>
              <a:rPr lang="en-US" dirty="0">
                <a:solidFill>
                  <a:srgbClr val="003296"/>
                </a:solidFill>
              </a:rPr>
              <a:t>Not All Information is Treated Alike</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954578"/>
            <a:ext cx="7420353" cy="4947458"/>
          </a:xfrm>
        </p:spPr>
        <p:txBody>
          <a:bodyPr>
            <a:noAutofit/>
          </a:bodyPr>
          <a:lstStyle/>
          <a:p>
            <a:pPr>
              <a:buFont typeface="Wingdings" panose="05000000000000000000" pitchFamily="2" charset="2"/>
              <a:buChar char="Ø"/>
            </a:pPr>
            <a:endParaRPr lang="en-US" sz="2400" dirty="0" smtClean="0">
              <a:solidFill>
                <a:srgbClr val="003296"/>
              </a:solidFill>
              <a:latin typeface="Arial"/>
              <a:ea typeface="Times New Roman"/>
              <a:cs typeface="Arial"/>
            </a:endParaRPr>
          </a:p>
          <a:p>
            <a:pPr>
              <a:buFont typeface="Wingdings" panose="05000000000000000000" pitchFamily="2" charset="2"/>
              <a:buChar char="Ø"/>
            </a:pPr>
            <a:r>
              <a:rPr lang="en-US" sz="2000" dirty="0" smtClean="0">
                <a:solidFill>
                  <a:srgbClr val="003296"/>
                </a:solidFill>
                <a:latin typeface="Arial"/>
                <a:ea typeface="Times New Roman"/>
                <a:cs typeface="Arial"/>
              </a:rPr>
              <a:t>The </a:t>
            </a:r>
            <a:r>
              <a:rPr lang="en-US" sz="2000" dirty="0">
                <a:solidFill>
                  <a:srgbClr val="003296"/>
                </a:solidFill>
                <a:latin typeface="Arial"/>
                <a:ea typeface="Times New Roman"/>
                <a:cs typeface="Arial"/>
              </a:rPr>
              <a:t>Freedom of Information Act (FOIA) provides the public access to records, unless the records are exempt from </a:t>
            </a:r>
            <a:r>
              <a:rPr lang="en-US" sz="2000" dirty="0" smtClean="0">
                <a:solidFill>
                  <a:srgbClr val="003296"/>
                </a:solidFill>
                <a:latin typeface="Arial"/>
                <a:ea typeface="Times New Roman"/>
                <a:cs typeface="Arial"/>
              </a:rPr>
              <a:t>disclosure</a:t>
            </a:r>
            <a:r>
              <a:rPr lang="en-US" sz="2000" dirty="0">
                <a:solidFill>
                  <a:srgbClr val="003296"/>
                </a:solidFill>
                <a:latin typeface="Arial"/>
                <a:ea typeface="Times New Roman"/>
                <a:cs typeface="Arial"/>
              </a:rPr>
              <a:t>.  </a:t>
            </a:r>
            <a:endParaRPr lang="en-US" sz="2000" dirty="0" smtClean="0">
              <a:solidFill>
                <a:srgbClr val="003296"/>
              </a:solidFill>
              <a:latin typeface="Arial"/>
              <a:ea typeface="Times New Roman"/>
              <a:cs typeface="Arial"/>
            </a:endParaRPr>
          </a:p>
          <a:p>
            <a:pPr>
              <a:buFont typeface="Wingdings" panose="05000000000000000000" pitchFamily="2" charset="2"/>
              <a:buChar char="Ø"/>
            </a:pPr>
            <a:endParaRPr lang="en-US" sz="2000" dirty="0">
              <a:solidFill>
                <a:srgbClr val="003296"/>
              </a:solidFill>
              <a:latin typeface="Arial"/>
              <a:ea typeface="Times New Roman"/>
              <a:cs typeface="Arial"/>
            </a:endParaRPr>
          </a:p>
          <a:p>
            <a:pPr>
              <a:buFont typeface="Wingdings" panose="05000000000000000000" pitchFamily="2" charset="2"/>
              <a:buChar char="Ø"/>
            </a:pPr>
            <a:r>
              <a:rPr lang="en-US" sz="2000" dirty="0" smtClean="0">
                <a:solidFill>
                  <a:srgbClr val="003296"/>
                </a:solidFill>
                <a:latin typeface="Arial"/>
                <a:ea typeface="Times New Roman"/>
                <a:cs typeface="Arial"/>
              </a:rPr>
              <a:t>Exemption </a:t>
            </a:r>
            <a:r>
              <a:rPr lang="en-US" sz="2000" dirty="0">
                <a:solidFill>
                  <a:srgbClr val="003296"/>
                </a:solidFill>
                <a:latin typeface="Arial"/>
                <a:ea typeface="Times New Roman"/>
                <a:cs typeface="Arial"/>
              </a:rPr>
              <a:t>6, for example, applies to personal information.   Any records or files that contain information concerning particular individuals qualify for this protection.  Disclosure of such information would be an unwarranted invasion of personal privacy.  For instance, postal records that relate to change of address forms of individuals are files that qualify under this exemption and would serve no public interest.</a:t>
            </a:r>
            <a:r>
              <a:rPr lang="en-US" sz="2400" dirty="0">
                <a:solidFill>
                  <a:srgbClr val="003296"/>
                </a:solidFill>
                <a:latin typeface="Arial"/>
                <a:ea typeface="Times New Roman"/>
                <a:cs typeface="Arial"/>
              </a:rPr>
              <a: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6020"/>
            <a:ext cx="8977744" cy="1302740"/>
          </a:xfrm>
        </p:spPr>
        <p:txBody>
          <a:bodyPr>
            <a:normAutofit/>
          </a:bodyPr>
          <a:lstStyle/>
          <a:p>
            <a:pPr algn="ctr"/>
            <a:r>
              <a:rPr lang="en-US" dirty="0">
                <a:solidFill>
                  <a:srgbClr val="003296"/>
                </a:solidFill>
                <a:latin typeface="Arial"/>
                <a:ea typeface="+mn-ea"/>
              </a:rPr>
              <a:t>Not All Information is Treated Alike</a:t>
            </a:r>
            <a:endParaRPr lang="en-US" dirty="0"/>
          </a:p>
        </p:txBody>
      </p:sp>
      <p:sp>
        <p:nvSpPr>
          <p:cNvPr id="3" name="Content Placeholder 2"/>
          <p:cNvSpPr>
            <a:spLocks noGrp="1"/>
          </p:cNvSpPr>
          <p:nvPr>
            <p:ph idx="1"/>
          </p:nvPr>
        </p:nvSpPr>
        <p:spPr>
          <a:xfrm>
            <a:off x="788313" y="802178"/>
            <a:ext cx="7420353" cy="4365566"/>
          </a:xfrm>
        </p:spPr>
        <p:txBody>
          <a:bodyPr>
            <a:normAutofit/>
          </a:bodyPr>
          <a:lstStyle/>
          <a:p>
            <a:pPr>
              <a:buFont typeface="Wingdings" panose="05000000000000000000" pitchFamily="2" charset="2"/>
              <a:buChar char="Ø"/>
            </a:pPr>
            <a:endParaRPr lang="en-US" dirty="0" smtClean="0">
              <a:solidFill>
                <a:srgbClr val="003296"/>
              </a:solidFill>
              <a:latin typeface="Arial"/>
              <a:ea typeface="Times New Roman"/>
              <a:cs typeface="Arial"/>
            </a:endParaRPr>
          </a:p>
          <a:p>
            <a:pPr marL="0" indent="0">
              <a:buNone/>
            </a:pPr>
            <a:r>
              <a:rPr lang="en-US" dirty="0">
                <a:solidFill>
                  <a:srgbClr val="003296"/>
                </a:solidFill>
              </a:rPr>
              <a:t>Withholding a postal customer’s private and personal information is allowed under FOIA.</a:t>
            </a:r>
          </a:p>
          <a:p>
            <a:pPr marL="0" indent="0">
              <a:buNone/>
            </a:pPr>
            <a:endParaRPr lang="en-US" dirty="0">
              <a:solidFill>
                <a:srgbClr val="003296"/>
              </a:solidFill>
            </a:endParaRPr>
          </a:p>
          <a:p>
            <a:pPr marL="0" indent="0">
              <a:buNone/>
            </a:pPr>
            <a:r>
              <a:rPr lang="en-US" dirty="0">
                <a:solidFill>
                  <a:srgbClr val="003296"/>
                </a:solidFill>
              </a:rPr>
              <a:t>And that’s smart business.</a:t>
            </a:r>
          </a:p>
          <a:p>
            <a:pPr marL="0" indent="0">
              <a:buNone/>
            </a:pPr>
            <a:endParaRPr lang="en-US" dirty="0" smtClean="0">
              <a:solidFill>
                <a:srgbClr val="003296"/>
              </a:solidFill>
              <a:latin typeface="Arial"/>
            </a:endParaRP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126</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Not All Information is Treated Alike</vt:lpstr>
      <vt:lpstr>Not All Information is Treated Alike</vt:lpstr>
      <vt:lpstr>Not All Information is Treated Alike</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34</cp:revision>
  <cp:lastPrinted>2016-02-16T21:26:27Z</cp:lastPrinted>
  <dcterms:created xsi:type="dcterms:W3CDTF">2014-08-01T15:55:50Z</dcterms:created>
  <dcterms:modified xsi:type="dcterms:W3CDTF">2019-03-26T13:33:53Z</dcterms:modified>
</cp:coreProperties>
</file>