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175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4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829346"/>
            <a:ext cx="770021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Some Discretion is Allowed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6"/>
            <a:ext cx="7420353" cy="128611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</a:rPr>
              <a:t>Some Discretion is Allowed</a:t>
            </a: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40723"/>
            <a:ext cx="7420353" cy="490589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4175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The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Freedom of Information Act (FOIA) requires the disclosure of records or documents, unless the information is protected from public disclosure by a statute.  </a:t>
            </a: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Record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custodians should disclose exempt information as a matter of discretion if that disclosure is not prohibited by law and would not cause any harm to the Postal Service.  Under FOIA, this is called “discretionary disclosure.”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Uncertain whether records qualify for discretionary disclosure?  Seek advice.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30274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Some Discretion is Allowed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09997"/>
            <a:ext cx="7420353" cy="436556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</a:rPr>
              <a:t>Making discretionary disclosures whenever possible promotes government transparency and strengthens relationships with customers.  It also minimizes the risk of litigation.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</a:rPr>
              <a:t>And that’s smart business.</a:t>
            </a: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118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Some Discretion is Allowed</vt:lpstr>
      <vt:lpstr>Some Discretion is Allowed</vt:lpstr>
      <vt:lpstr>Some Discretion is Allowed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32</cp:revision>
  <cp:lastPrinted>2016-02-16T21:20:35Z</cp:lastPrinted>
  <dcterms:created xsi:type="dcterms:W3CDTF">2014-08-01T15:55:50Z</dcterms:created>
  <dcterms:modified xsi:type="dcterms:W3CDTF">2019-03-26T13:33:10Z</dcterms:modified>
</cp:coreProperties>
</file>