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175"/>
    <a:srgbClr val="72A52D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4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5051019"/>
            <a:ext cx="770021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Know Your Clearance Level Status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277" y="136748"/>
            <a:ext cx="7420353" cy="12861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</a:rPr>
              <a:t>Know Your Clearance Level Status</a:t>
            </a: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277" y="1245524"/>
            <a:ext cx="7420353" cy="50998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4175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If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you need to request access to a database that contains sensitive or sensitive-enhanced personal or business information, check your </a:t>
            </a:r>
            <a:r>
              <a:rPr lang="en-US" sz="2400" dirty="0" err="1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eAccess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 user profile first.  </a:t>
            </a:r>
            <a:endParaRPr lang="en-US" sz="2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Verify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your clearance level and its expiration date.  If it’s the right level and current, your request can be processed without delay.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122893"/>
            <a:ext cx="7420353" cy="13027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Know Your Clearance Level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328651"/>
            <a:ext cx="7420353" cy="43655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</a:rPr>
              <a:t>Checking your clearance level first helps the Postal Service efficiently process </a:t>
            </a:r>
            <a:r>
              <a:rPr lang="en-US" dirty="0" err="1">
                <a:solidFill>
                  <a:srgbClr val="003296"/>
                </a:solidFill>
              </a:rPr>
              <a:t>eAccess</a:t>
            </a:r>
            <a:r>
              <a:rPr lang="en-US" dirty="0">
                <a:solidFill>
                  <a:srgbClr val="003296"/>
                </a:solidFill>
              </a:rPr>
              <a:t> requests and ensure proper access.</a:t>
            </a:r>
          </a:p>
          <a:p>
            <a:pPr marL="0" indent="0">
              <a:buNone/>
            </a:pPr>
            <a:endParaRPr lang="en-US" dirty="0">
              <a:solidFill>
                <a:srgbClr val="003296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</a:rPr>
              <a:t>And that’s smart business.</a:t>
            </a:r>
          </a:p>
          <a:p>
            <a:pPr marL="0" indent="0"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89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Know Your Clearance Level Status</vt:lpstr>
      <vt:lpstr>Know Your Clearance Level Status</vt:lpstr>
      <vt:lpstr>Know Your Clearance Level Status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27</cp:revision>
  <dcterms:created xsi:type="dcterms:W3CDTF">2014-08-01T15:55:50Z</dcterms:created>
  <dcterms:modified xsi:type="dcterms:W3CDTF">2019-03-26T13:30:08Z</dcterms:modified>
</cp:coreProperties>
</file>