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strong-arm anyone for contributions.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strong-arm anyone for contributions.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05280"/>
            <a:ext cx="7420353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not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Combined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Campaign (CFC)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goals.  You 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not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personal dollar goals and quotas.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not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or use lists of non-contributors.  Those are against the rules.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strong-arm anyone for contributions.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20057"/>
            <a:ext cx="7420353" cy="50569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CFC activity that encourages charitable donations without coercion contributes to a functional work environment.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that's smart business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200" i="1" dirty="0" smtClean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i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22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Ethics Office (</a:t>
            </a:r>
            <a:r>
              <a:rPr lang="en-US" sz="2200" i="1" u="sng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ethics.help@usps.gov</a:t>
            </a:r>
            <a:r>
              <a:rPr lang="en-US" sz="22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for guidance on CFC.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85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Don't strong-arm anyone for contributions. </vt:lpstr>
      <vt:lpstr>Don't strong-arm anyone for contributions.</vt:lpstr>
      <vt:lpstr>Don't strong-arm anyone for contributions.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Danne' - Washington, DC</cp:lastModifiedBy>
  <cp:revision>22</cp:revision>
  <cp:lastPrinted>2016-02-11T22:59:16Z</cp:lastPrinted>
  <dcterms:created xsi:type="dcterms:W3CDTF">2014-08-01T15:55:50Z</dcterms:created>
  <dcterms:modified xsi:type="dcterms:W3CDTF">2019-02-07T14:34:37Z</dcterms:modified>
</cp:coreProperties>
</file>