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96"/>
    <a:srgbClr val="F49406"/>
    <a:srgbClr val="72A52D"/>
    <a:srgbClr val="004175"/>
    <a:srgbClr val="0D5089"/>
    <a:srgbClr val="004C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107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SCM_ima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590" y="4420394"/>
            <a:ext cx="6879940" cy="1470025"/>
          </a:xfrm>
        </p:spPr>
        <p:txBody>
          <a:bodyPr anchor="t">
            <a:normAutofit/>
          </a:bodyPr>
          <a:lstStyle>
            <a:lvl1pPr algn="l">
              <a:defRPr sz="4000">
                <a:solidFill>
                  <a:srgbClr val="0D5089"/>
                </a:solidFill>
                <a:latin typeface="Helvetica"/>
                <a:cs typeface="Helvetic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89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YSCM_image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480" y="1357029"/>
            <a:ext cx="7420353" cy="1143000"/>
          </a:xfrm>
        </p:spPr>
        <p:txBody>
          <a:bodyPr anchor="t"/>
          <a:lstStyle>
            <a:lvl1pPr algn="l">
              <a:defRPr>
                <a:solidFill>
                  <a:srgbClr val="0D5089"/>
                </a:solidFill>
                <a:latin typeface="Helvetica"/>
                <a:cs typeface="Helvetic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926" y="2500029"/>
            <a:ext cx="7420353" cy="3313756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>
                <a:solidFill>
                  <a:srgbClr val="0D5089"/>
                </a:solidFill>
                <a:latin typeface="Helvetica"/>
                <a:cs typeface="Helvetica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>
                <a:solidFill>
                  <a:srgbClr val="0D5089"/>
                </a:solidFill>
                <a:latin typeface="Helvetica"/>
                <a:cs typeface="Helvetica"/>
              </a:defRPr>
            </a:lvl2pPr>
            <a:lvl3pPr>
              <a:spcBef>
                <a:spcPts val="600"/>
              </a:spcBef>
              <a:spcAft>
                <a:spcPts val="600"/>
              </a:spcAft>
              <a:defRPr>
                <a:solidFill>
                  <a:srgbClr val="0D5089"/>
                </a:solidFill>
                <a:latin typeface="Helvetica"/>
                <a:cs typeface="Helvetica"/>
              </a:defRPr>
            </a:lvl3pPr>
            <a:lvl4pPr>
              <a:defRPr>
                <a:solidFill>
                  <a:srgbClr val="0D5089"/>
                </a:solidFill>
                <a:latin typeface="Helvetica"/>
                <a:cs typeface="Helvetica"/>
              </a:defRPr>
            </a:lvl4pPr>
            <a:lvl5pPr>
              <a:defRPr>
                <a:solidFill>
                  <a:srgbClr val="0D5089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15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27B9-E0E5-C64D-B9EB-E1E6ED80DA53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605BD-D60B-8143-B545-81922F08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5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1063" y="4413710"/>
            <a:ext cx="770021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solidFill>
                  <a:srgbClr val="003296"/>
                </a:solidFill>
                <a:latin typeface="Arial"/>
                <a:ea typeface="+mn-ea"/>
              </a:rPr>
              <a:t/>
            </a:r>
            <a:br>
              <a:rPr lang="en-US" sz="4400" dirty="0" smtClean="0">
                <a:solidFill>
                  <a:srgbClr val="003296"/>
                </a:solidFill>
                <a:latin typeface="Arial"/>
                <a:ea typeface="+mn-ea"/>
              </a:rPr>
            </a:br>
            <a:r>
              <a:rPr lang="en-US" sz="4900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provided the balloons?</a:t>
            </a:r>
            <a:r>
              <a:rPr lang="en-US" sz="4400" dirty="0" smtClean="0">
                <a:solidFill>
                  <a:srgbClr val="003296"/>
                </a:solidFill>
                <a:latin typeface="Arial"/>
                <a:ea typeface="+mn-ea"/>
              </a:rPr>
              <a:t/>
            </a:r>
            <a:br>
              <a:rPr lang="en-US" sz="4400" dirty="0" smtClean="0">
                <a:solidFill>
                  <a:srgbClr val="003296"/>
                </a:solidFill>
                <a:latin typeface="Arial"/>
                <a:ea typeface="+mn-ea"/>
              </a:rPr>
            </a:b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5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480" y="344566"/>
            <a:ext cx="7767169" cy="11430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provided the balloons?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895" y="1020206"/>
            <a:ext cx="7420353" cy="44195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solidFill>
                <a:srgbClr val="003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not </a:t>
            </a:r>
            <a:r>
              <a:rPr lang="en-US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 or accept donated items from an outside source for Combined Federal Campaign events.  </a:t>
            </a:r>
            <a:r>
              <a:rPr lang="en-US" dirty="0" smtClean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en-US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 be a </a:t>
            </a:r>
            <a:r>
              <a:rPr lang="en-US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prohibited gift from an outside source. </a:t>
            </a:r>
          </a:p>
        </p:txBody>
      </p:sp>
    </p:spTree>
    <p:extLst>
      <p:ext uri="{BB962C8B-B14F-4D97-AF65-F5344CB8AC3E}">
        <p14:creationId xmlns:p14="http://schemas.microsoft.com/office/powerpoint/2010/main" val="312553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1" y="358420"/>
            <a:ext cx="7757008" cy="11430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provided the balloons?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501420"/>
            <a:ext cx="7228688" cy="4525306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 </a:t>
            </a:r>
            <a:r>
              <a:rPr lang="en-US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guideline enhances the Postal Service’s reputation for being fair and honest.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that’s smart business.</a:t>
            </a:r>
          </a:p>
          <a:p>
            <a:pPr marL="0" indent="0">
              <a:buNone/>
            </a:pPr>
            <a:r>
              <a:rPr lang="en-US" sz="2200" i="1" dirty="0" smtClean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</a:t>
            </a:r>
            <a:r>
              <a:rPr lang="en-US" sz="2200" i="1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Ethics Office (</a:t>
            </a:r>
            <a:r>
              <a:rPr lang="en-US" sz="2200" i="1" u="sng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ethics.help@usps.gov</a:t>
            </a:r>
            <a:r>
              <a:rPr lang="en-US" sz="2200" i="1" dirty="0">
                <a:solidFill>
                  <a:srgbClr val="003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for guidance on CFC.  </a:t>
            </a:r>
          </a:p>
          <a:p>
            <a:pPr marL="0" indent="0">
              <a:buNone/>
            </a:pPr>
            <a:endParaRPr lang="en-US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962432"/>
      </p:ext>
    </p:extLst>
  </p:cSld>
  <p:clrMapOvr>
    <a:masterClrMapping/>
  </p:clrMapOvr>
</p:sld>
</file>

<file path=ppt/theme/theme1.xml><?xml version="1.0" encoding="utf-8"?>
<a:theme xmlns:a="http://schemas.openxmlformats.org/drawingml/2006/main" name="YSBM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70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YSBM_Template</vt:lpstr>
      <vt:lpstr> Who provided the balloons? </vt:lpstr>
      <vt:lpstr>Who provided the balloons?</vt:lpstr>
      <vt:lpstr>Who provided the balloons?</vt:lpstr>
    </vt:vector>
  </TitlesOfParts>
  <Company>USPS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Cards are for Business Use ONly</dc:title>
  <dc:creator>Creative Group</dc:creator>
  <cp:lastModifiedBy>Cummins, Danne' - Washington, DC</cp:lastModifiedBy>
  <cp:revision>21</cp:revision>
  <cp:lastPrinted>2016-02-29T20:30:24Z</cp:lastPrinted>
  <dcterms:created xsi:type="dcterms:W3CDTF">2014-08-01T15:55:50Z</dcterms:created>
  <dcterms:modified xsi:type="dcterms:W3CDTF">2019-02-07T14:33:17Z</dcterms:modified>
</cp:coreProperties>
</file>