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Giving is the Point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480" y="344566"/>
            <a:ext cx="7767169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Giving is the Point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6" y="1010046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want to hold a special Combined Federal Campaign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(CFC) event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first talk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Ethics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 to hold certain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CFC campaign if they are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in advance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point of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CFC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to generate interest in CFC. </a:t>
            </a:r>
            <a:endParaRPr lang="en-US" sz="20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result, cash contributions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not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accepted and events should be open to 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even if they do not participate in CFC.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358420"/>
            <a:ext cx="775700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Giving is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016" y="959657"/>
            <a:ext cx="7420353" cy="50569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CFC events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encourage charitable donations without coercion result in a functional, stable work environment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 smart business</a:t>
            </a:r>
            <a:r>
              <a:rPr lang="en-US" sz="20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600" i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16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Ethics Office (</a:t>
            </a:r>
            <a:r>
              <a:rPr lang="en-US" sz="1600" i="1" u="sng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ethics.help@usps.gov</a:t>
            </a:r>
            <a:r>
              <a:rPr lang="en-US" sz="16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for guidance on CFC.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126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YSBM_Template</vt:lpstr>
      <vt:lpstr> Ethical Giving is the Point </vt:lpstr>
      <vt:lpstr>Ethical Giving is the Point</vt:lpstr>
      <vt:lpstr>Ethical Giving is the Point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Danne' - Washington, DC</cp:lastModifiedBy>
  <cp:revision>29</cp:revision>
  <cp:lastPrinted>2016-02-29T21:16:25Z</cp:lastPrinted>
  <dcterms:created xsi:type="dcterms:W3CDTF">2014-08-01T15:55:50Z</dcterms:created>
  <dcterms:modified xsi:type="dcterms:W3CDTF">2019-02-07T14:31:46Z</dcterms:modified>
</cp:coreProperties>
</file>