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Is it postal or customer funded?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344566"/>
            <a:ext cx="803656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Is it postal or customer funded?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05840"/>
            <a:ext cx="7420353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participate in Postal Customer Council events, the ethics rules apply.  You can't accept free admission unless the PCC event was funded solely by postal funds.  </a:t>
            </a:r>
            <a:endParaRPr lang="en-US" sz="2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Also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, you can't accept prizes or other gifts from a PCC unless the items were paid for by the Postal Service.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Is it postal or customer funded?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9817"/>
            <a:ext cx="7420353" cy="50569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you refrain from accepting prohibited gifts from an outside source, you strengthen the Postal Service’s reputation as being transparent, fair, and honest.</a:t>
            </a:r>
          </a:p>
          <a:p>
            <a:pPr marL="0" indent="0">
              <a:buNone/>
            </a:pPr>
            <a:endParaRPr lang="en-US" sz="35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that's smart business.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guidance. 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109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Is it postal or customer funded? </vt:lpstr>
      <vt:lpstr>Is it postal or customer funded?</vt:lpstr>
      <vt:lpstr>Is it postal or customer funded?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Danne' - Washington, DC</cp:lastModifiedBy>
  <cp:revision>15</cp:revision>
  <cp:lastPrinted>2016-02-11T22:44:49Z</cp:lastPrinted>
  <dcterms:created xsi:type="dcterms:W3CDTF">2014-08-01T15:55:50Z</dcterms:created>
  <dcterms:modified xsi:type="dcterms:W3CDTF">2019-02-07T14:31:02Z</dcterms:modified>
</cp:coreProperties>
</file>