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3300" dirty="0">
                <a:solidFill>
                  <a:srgbClr val="003296"/>
                </a:solidFill>
              </a:rPr>
              <a:t>This is an </a:t>
            </a:r>
            <a:r>
              <a:rPr lang="en-US" sz="3300" dirty="0" smtClean="0">
                <a:solidFill>
                  <a:srgbClr val="003296"/>
                </a:solidFill>
              </a:rPr>
              <a:t>indirect </a:t>
            </a:r>
            <a:r>
              <a:rPr lang="en-US" sz="3300" dirty="0">
                <a:solidFill>
                  <a:srgbClr val="003296"/>
                </a:solidFill>
              </a:rPr>
              <a:t>r</a:t>
            </a:r>
            <a:r>
              <a:rPr lang="en-US" sz="3300" dirty="0" smtClean="0">
                <a:solidFill>
                  <a:srgbClr val="003296"/>
                </a:solidFill>
              </a:rPr>
              <a:t>oute </a:t>
            </a:r>
            <a:r>
              <a:rPr lang="en-US" sz="3300" dirty="0">
                <a:solidFill>
                  <a:srgbClr val="003296"/>
                </a:solidFill>
              </a:rPr>
              <a:t>that </a:t>
            </a:r>
            <a:r>
              <a:rPr lang="en-US" sz="3300" dirty="0" smtClean="0">
                <a:solidFill>
                  <a:srgbClr val="003296"/>
                </a:solidFill>
              </a:rPr>
              <a:t>should not be taken.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3296"/>
                </a:solidFill>
              </a:rPr>
              <a:t>This is an indirect route that should not be taken.</a:t>
            </a:r>
            <a:endParaRPr lang="en-US" sz="40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80264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not solicit or accept a prohibited indirect gift from an outside source.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What's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 indirect gift?  It's something given — with your knowledge — to a parent, sibling, spouse, child or dependent relative because of your relationship to the person doing the giving.  This includes gifts to a charitable organization based on your designation or recommendation.</a:t>
            </a:r>
            <a:endParaRPr lang="en-US" sz="24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>
                <a:solidFill>
                  <a:srgbClr val="003296"/>
                </a:solidFill>
              </a:rPr>
              <a:t>This is an indirect route that should not be taken.</a:t>
            </a:r>
            <a:r>
              <a:rPr lang="en-US" sz="4000" dirty="0">
                <a:solidFill>
                  <a:srgbClr val="003296"/>
                </a:solidFill>
                <a:latin typeface="Arial"/>
              </a:rPr>
              <a:t/>
            </a:r>
            <a:br>
              <a:rPr lang="en-US" sz="4000" dirty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440" y="1351280"/>
            <a:ext cx="6954368" cy="447224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don't solicit or accept prohibited indirect gifts from an outside source, you strengthen the Postal Service’s reputation as being a transparent, fair, and honest organization.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sz="22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 on gifts. </a:t>
            </a:r>
            <a:endParaRPr lang="en-US" sz="22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This is an indirect route that should not be taken. </vt:lpstr>
      <vt:lpstr>This is an indirect route that should not be taken.</vt:lpstr>
      <vt:lpstr>This is an indirect route that should not be taken.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32</cp:revision>
  <cp:lastPrinted>2016-02-11T19:47:16Z</cp:lastPrinted>
  <dcterms:created xsi:type="dcterms:W3CDTF">2014-08-01T15:55:50Z</dcterms:created>
  <dcterms:modified xsi:type="dcterms:W3CDTF">2019-03-26T13:01:56Z</dcterms:modified>
</cp:coreProperties>
</file>