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CC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What's being postal got to do with it?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3296"/>
                </a:solidFill>
              </a:rPr>
              <a:t>What's being postal got to do with it?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000" dirty="0">
                <a:solidFill>
                  <a:srgbClr val="003296"/>
                </a:solidFill>
                <a:latin typeface="Arial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2456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Hopefully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, nothing.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may accept meals, lodging, transportation and other benefits resulting from your outside business or employment activities — with this caveat.  It has to be clear that such benefits haven't been offered or enhanced because of your official status</a:t>
            </a:r>
            <a:r>
              <a:rPr lang="en-US" sz="2400" dirty="0" smtClean="0">
                <a:solidFill>
                  <a:srgbClr val="003296"/>
                </a:solidFill>
              </a:rPr>
              <a:t>.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</a:rPr>
              <a:t>What's being postal got to do with it?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000" dirty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920" y="1259840"/>
            <a:ext cx="6842608" cy="4787206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decline gifts from an outside source intended to buy your influence over a postal matter, you preserve the integrity of the Postal Service.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2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2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guidance on gifts. 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109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What's being postal got to do with it? </vt:lpstr>
      <vt:lpstr>What's being postal got to do with it? </vt:lpstr>
      <vt:lpstr>What's being postal got to do with it?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36</cp:revision>
  <cp:lastPrinted>2016-02-29T21:39:11Z</cp:lastPrinted>
  <dcterms:created xsi:type="dcterms:W3CDTF">2014-08-01T15:55:50Z</dcterms:created>
  <dcterms:modified xsi:type="dcterms:W3CDTF">2019-03-26T13:00:12Z</dcterms:modified>
</cp:coreProperties>
</file>