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0E3D9C"/>
    <a:srgbClr val="00CC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13710"/>
            <a:ext cx="9143999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dirty="0">
                <a:solidFill>
                  <a:srgbClr val="003296"/>
                </a:solidFill>
              </a:rPr>
              <a:t>Taking the stage is not taking a </a:t>
            </a:r>
            <a:r>
              <a:rPr lang="en-US" dirty="0" smtClean="0">
                <a:solidFill>
                  <a:srgbClr val="003296"/>
                </a:solidFill>
              </a:rPr>
              <a:t>gift.</a:t>
            </a: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56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3296"/>
                </a:solidFill>
              </a:rPr>
              <a:t>Taking the stage is not taking a </a:t>
            </a:r>
            <a:r>
              <a:rPr lang="en-US" sz="3600" dirty="0" smtClean="0">
                <a:solidFill>
                  <a:srgbClr val="003296"/>
                </a:solidFill>
              </a:rPr>
              <a:t>gift.</a:t>
            </a:r>
            <a:r>
              <a:rPr lang="en-US" sz="4000" dirty="0">
                <a:solidFill>
                  <a:srgbClr val="003296"/>
                </a:solidFill>
                <a:latin typeface="Arial"/>
              </a:rPr>
              <a:t/>
            </a:r>
            <a:br>
              <a:rPr lang="en-US" sz="4000" dirty="0">
                <a:solidFill>
                  <a:srgbClr val="003296"/>
                </a:solidFill>
                <a:latin typeface="Arial"/>
              </a:rPr>
            </a:b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863600"/>
            <a:ext cx="7420353" cy="44195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You've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been asked to speak at a conference or participate in a panel discussion.  This includes free attendance, materials, and meals offered as part of the agenda.  Is it OK to accept?  Yes, but only for the day that you're a featured participant.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Remember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:  Don't accept free travel or lodging from an outside source — either postal funds or personal funds must be used to pay for travel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expenses.</a:t>
            </a: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E3D9C"/>
                </a:solidFill>
              </a:rPr>
              <a:t>Taking the stage is not taking a gift</a:t>
            </a:r>
            <a:r>
              <a:rPr lang="en-US" sz="4000" dirty="0">
                <a:solidFill>
                  <a:srgbClr val="003296"/>
                </a:solidFill>
                <a:latin typeface="Arial"/>
              </a:rPr>
              <a:t/>
            </a:r>
            <a:br>
              <a:rPr lang="en-US" sz="4000" dirty="0">
                <a:solidFill>
                  <a:srgbClr val="003296"/>
                </a:solidFill>
                <a:latin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270000"/>
            <a:ext cx="7420353" cy="4726246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When </a:t>
            </a:r>
            <a:r>
              <a:rPr lang="en-US" sz="2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don't accept a prohibited gift from an outside source, you focus on what matters most to customers — transactions free from bribery and coercion.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</a:t>
            </a:r>
            <a:r>
              <a:rPr lang="en-US" sz="2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that's smart business.</a:t>
            </a:r>
          </a:p>
          <a:p>
            <a:pPr marL="0" indent="0">
              <a:buNone/>
            </a:pPr>
            <a:r>
              <a:rPr lang="en-US" sz="26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</a:t>
            </a:r>
            <a:r>
              <a:rPr lang="en-US" sz="26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Ethics Office (ethics.help@usps.gov) for guidance on attending a conference for free. </a:t>
            </a:r>
            <a:endParaRPr lang="en-US" sz="2600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144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Helvetica</vt:lpstr>
      <vt:lpstr>Times New Roman</vt:lpstr>
      <vt:lpstr>Wingdings</vt:lpstr>
      <vt:lpstr>YSBM_Template</vt:lpstr>
      <vt:lpstr> Taking the stage is not taking a gift.</vt:lpstr>
      <vt:lpstr>Taking the stage is not taking a gift. </vt:lpstr>
      <vt:lpstr>Taking the stage is not taking a gift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37</cp:revision>
  <dcterms:created xsi:type="dcterms:W3CDTF">2014-08-01T15:55:50Z</dcterms:created>
  <dcterms:modified xsi:type="dcterms:W3CDTF">2019-03-26T12:58:32Z</dcterms:modified>
</cp:coreProperties>
</file>