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96"/>
    <a:srgbClr val="00CC00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4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13710"/>
            <a:ext cx="9143999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3100" dirty="0">
                <a:solidFill>
                  <a:srgbClr val="003296"/>
                </a:solidFill>
              </a:rPr>
              <a:t>If you're managing a political campaign, do it off </a:t>
            </a:r>
            <a:r>
              <a:rPr lang="en-US" sz="3100" dirty="0" smtClean="0">
                <a:solidFill>
                  <a:srgbClr val="003296"/>
                </a:solidFill>
              </a:rPr>
              <a:t>duty.</a:t>
            </a:r>
            <a:endParaRPr lang="en-US" sz="31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56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rgbClr val="003296"/>
                </a:solidFill>
              </a:rPr>
              <a:t>If you're managing a political campaign, do it off </a:t>
            </a:r>
            <a:r>
              <a:rPr lang="en-US" sz="2800" dirty="0" smtClean="0">
                <a:solidFill>
                  <a:srgbClr val="003296"/>
                </a:solidFill>
              </a:rPr>
              <a:t>duty.</a:t>
            </a:r>
            <a:r>
              <a:rPr lang="en-US" sz="4000" dirty="0">
                <a:solidFill>
                  <a:srgbClr val="003296"/>
                </a:solidFill>
                <a:latin typeface="Arial"/>
              </a:rPr>
              <a:t/>
            </a:r>
            <a:br>
              <a:rPr lang="en-US" sz="4000" dirty="0">
                <a:solidFill>
                  <a:srgbClr val="003296"/>
                </a:solidFill>
                <a:latin typeface="Arial"/>
              </a:rPr>
            </a:b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817006"/>
            <a:ext cx="7420353" cy="480147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	</a:t>
            </a:r>
            <a:r>
              <a:rPr lang="en-US" sz="20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Postal </a:t>
            </a:r>
            <a:r>
              <a:rPr lang="en-US" sz="20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Service employees may volunteer for a partisan </a:t>
            </a:r>
            <a:r>
              <a:rPr lang="en-US" sz="20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	candidate’s </a:t>
            </a:r>
            <a:r>
              <a:rPr lang="en-US" sz="20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campaign while off duty without violating the </a:t>
            </a:r>
            <a:r>
              <a:rPr lang="en-US" sz="20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	Hatch </a:t>
            </a:r>
            <a:r>
              <a:rPr lang="en-US" sz="20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Act.  Here are examples of what you can do: 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Initiate </a:t>
            </a:r>
            <a:r>
              <a:rPr lang="en-US" sz="20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or pass out nominating petitions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Canvass </a:t>
            </a:r>
            <a:r>
              <a:rPr lang="en-US" sz="20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votes for or against a candidate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Endorse </a:t>
            </a:r>
            <a:r>
              <a:rPr lang="en-US" sz="20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 candidate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Attend </a:t>
            </a:r>
            <a:r>
              <a:rPr lang="en-US" sz="20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and actively participate in political rallies and meetings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Distribute </a:t>
            </a:r>
            <a:r>
              <a:rPr lang="en-US" sz="20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literature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Help </a:t>
            </a:r>
            <a:r>
              <a:rPr lang="en-US" sz="20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manage a campaign </a:t>
            </a: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5842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>
                <a:solidFill>
                  <a:srgbClr val="003296"/>
                </a:solidFill>
              </a:rPr>
              <a:t>If you're managing a political campaign, do it off </a:t>
            </a:r>
            <a:r>
              <a:rPr lang="en-US" sz="3100" dirty="0" smtClean="0">
                <a:solidFill>
                  <a:srgbClr val="003296"/>
                </a:solidFill>
              </a:rPr>
              <a:t>duty.</a:t>
            </a:r>
            <a:r>
              <a:rPr lang="en-US" sz="4000" dirty="0">
                <a:solidFill>
                  <a:srgbClr val="003296"/>
                </a:solidFill>
                <a:latin typeface="Arial"/>
              </a:rPr>
              <a:t/>
            </a:r>
            <a:br>
              <a:rPr lang="en-US" sz="4000" dirty="0">
                <a:solidFill>
                  <a:srgbClr val="003296"/>
                </a:solidFill>
                <a:latin typeface="Arial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320800"/>
            <a:ext cx="7420353" cy="4704080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28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Exercising </a:t>
            </a:r>
            <a:r>
              <a:rPr lang="en-US" sz="28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your freedom of speech rights in the political arena while off duty fosters the public’s trust in the Postal Service as an agency separate from partisan politics.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28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And </a:t>
            </a:r>
            <a:r>
              <a:rPr lang="en-US" sz="28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that's smart business.</a:t>
            </a:r>
          </a:p>
          <a:p>
            <a:pPr marL="0" indent="0">
              <a:buNone/>
            </a:pPr>
            <a:r>
              <a:rPr lang="en-US" sz="2000" i="1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Contact </a:t>
            </a:r>
            <a:r>
              <a:rPr lang="en-US" sz="20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the Ethics Office (ethics.help@usps.gov) for more information about the Hatch Act. </a:t>
            </a:r>
            <a:endParaRPr lang="en-US" sz="2000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</TotalTime>
  <Words>73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Helvetica</vt:lpstr>
      <vt:lpstr>Times New Roman</vt:lpstr>
      <vt:lpstr>Wingdings</vt:lpstr>
      <vt:lpstr>YSBM_Template</vt:lpstr>
      <vt:lpstr> If you're managing a political campaign, do it off duty.</vt:lpstr>
      <vt:lpstr>If you're managing a political campaign, do it off duty. </vt:lpstr>
      <vt:lpstr>If you're managing a political campaign, do it off duty. 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39</cp:revision>
  <cp:lastPrinted>2016-02-11T19:19:50Z</cp:lastPrinted>
  <dcterms:created xsi:type="dcterms:W3CDTF">2014-08-01T15:55:50Z</dcterms:created>
  <dcterms:modified xsi:type="dcterms:W3CDTF">2019-03-26T12:57:54Z</dcterms:modified>
</cp:coreProperties>
</file>