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96"/>
    <a:srgbClr val="004175"/>
    <a:srgbClr val="72A52D"/>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41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3/26/2019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1063" y="4898619"/>
            <a:ext cx="7700210" cy="1470025"/>
          </a:xfrm>
        </p:spPr>
        <p:txBody>
          <a:bodyPr>
            <a:normAutofit/>
          </a:bodyPr>
          <a:lstStyle/>
          <a:p>
            <a:pPr algn="ctr"/>
            <a:r>
              <a:rPr lang="en-US" sz="4400" dirty="0">
                <a:solidFill>
                  <a:srgbClr val="003296"/>
                </a:solidFill>
                <a:latin typeface="Arial"/>
                <a:ea typeface="+mn-ea"/>
              </a:rPr>
              <a:t>The Clock is Ticking</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295" y="344566"/>
            <a:ext cx="7420353" cy="1286114"/>
          </a:xfrm>
        </p:spPr>
        <p:txBody>
          <a:bodyPr>
            <a:normAutofit/>
          </a:bodyPr>
          <a:lstStyle/>
          <a:p>
            <a:pPr algn="ctr"/>
            <a:r>
              <a:rPr lang="en-US" dirty="0">
                <a:solidFill>
                  <a:srgbClr val="003296"/>
                </a:solidFill>
              </a:rPr>
              <a:t>The Clock is Ticking</a:t>
            </a:r>
            <a:endParaRPr lang="en-US" dirty="0">
              <a:solidFill>
                <a:srgbClr val="0032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940724"/>
            <a:ext cx="7420353" cy="4836621"/>
          </a:xfrm>
        </p:spPr>
        <p:txBody>
          <a:bodyPr>
            <a:normAutofit fontScale="92500" lnSpcReduction="20000"/>
          </a:bodyPr>
          <a:lstStyle/>
          <a:p>
            <a:pPr>
              <a:buFont typeface="Wingdings" panose="05000000000000000000" pitchFamily="2" charset="2"/>
              <a:buChar char="Ø"/>
            </a:pPr>
            <a:endParaRPr lang="en-US" dirty="0" smtClean="0">
              <a:solidFill>
                <a:srgbClr val="003296"/>
              </a:solidFill>
              <a:latin typeface="Arial"/>
              <a:ea typeface="Times New Roman"/>
              <a:cs typeface="Arial"/>
            </a:endParaRPr>
          </a:p>
          <a:p>
            <a:pPr>
              <a:buFont typeface="Wingdings" panose="05000000000000000000" pitchFamily="2" charset="2"/>
              <a:buChar char="Ø"/>
            </a:pPr>
            <a:r>
              <a:rPr lang="en-US" sz="2800" dirty="0" smtClean="0">
                <a:solidFill>
                  <a:srgbClr val="003296"/>
                </a:solidFill>
                <a:latin typeface="Arial"/>
                <a:ea typeface="Times New Roman"/>
                <a:cs typeface="Arial"/>
              </a:rPr>
              <a:t>When </a:t>
            </a:r>
            <a:r>
              <a:rPr lang="en-US" sz="2800" dirty="0">
                <a:solidFill>
                  <a:srgbClr val="003296"/>
                </a:solidFill>
                <a:latin typeface="Arial"/>
                <a:ea typeface="Times New Roman"/>
                <a:cs typeface="Arial"/>
              </a:rPr>
              <a:t>the Postal Service receives a Freedom of Information Act (FOIA) request, it must respond within 20 working days.  The Postal Service could provide the requested records, deny the request, or explain why additional time is needed.</a:t>
            </a:r>
          </a:p>
          <a:p>
            <a:pPr>
              <a:buFont typeface="Wingdings" panose="05000000000000000000" pitchFamily="2" charset="2"/>
              <a:buChar char="Ø"/>
            </a:pPr>
            <a:endParaRPr lang="en-US" sz="2800" dirty="0">
              <a:solidFill>
                <a:srgbClr val="003296"/>
              </a:solidFill>
              <a:latin typeface="Arial"/>
              <a:ea typeface="Times New Roman"/>
              <a:cs typeface="Arial"/>
            </a:endParaRPr>
          </a:p>
          <a:p>
            <a:pPr>
              <a:buFont typeface="Wingdings" panose="05000000000000000000" pitchFamily="2" charset="2"/>
              <a:buChar char="Ø"/>
            </a:pPr>
            <a:r>
              <a:rPr lang="en-US" sz="2800" dirty="0">
                <a:solidFill>
                  <a:srgbClr val="003296"/>
                </a:solidFill>
                <a:latin typeface="Arial"/>
                <a:ea typeface="Times New Roman"/>
                <a:cs typeface="Arial"/>
              </a:rPr>
              <a:t>If the Postal Service doesn’t respond within 20 days, it can’t charge the person making the request any fees to provide the information.  No fees mean lost money for the Postal Service.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295" y="358420"/>
            <a:ext cx="7420353" cy="1302740"/>
          </a:xfrm>
        </p:spPr>
        <p:txBody>
          <a:bodyPr>
            <a:normAutofit/>
          </a:bodyPr>
          <a:lstStyle/>
          <a:p>
            <a:pPr algn="ctr"/>
            <a:r>
              <a:rPr lang="en-US" dirty="0">
                <a:solidFill>
                  <a:srgbClr val="003296"/>
                </a:solidFill>
                <a:latin typeface="Arial"/>
                <a:ea typeface="+mn-ea"/>
              </a:rPr>
              <a:t>The Clock is Ticking</a:t>
            </a:r>
            <a:endParaRPr lang="en-US" dirty="0"/>
          </a:p>
        </p:txBody>
      </p:sp>
      <p:sp>
        <p:nvSpPr>
          <p:cNvPr id="3" name="Content Placeholder 2"/>
          <p:cNvSpPr>
            <a:spLocks noGrp="1"/>
          </p:cNvSpPr>
          <p:nvPr>
            <p:ph idx="1"/>
          </p:nvPr>
        </p:nvSpPr>
        <p:spPr>
          <a:xfrm>
            <a:off x="996132" y="996142"/>
            <a:ext cx="7420353" cy="4365566"/>
          </a:xfrm>
        </p:spPr>
        <p:txBody>
          <a:bodyPr>
            <a:normAutofit/>
          </a:bodyPr>
          <a:lstStyle/>
          <a:p>
            <a:pPr>
              <a:buFont typeface="Wingdings" panose="05000000000000000000" pitchFamily="2" charset="2"/>
              <a:buChar char="Ø"/>
            </a:pPr>
            <a:endParaRPr lang="en-US" dirty="0" smtClean="0">
              <a:solidFill>
                <a:srgbClr val="F49406"/>
              </a:solidFill>
              <a:latin typeface="Arial"/>
              <a:ea typeface="Times New Roman"/>
              <a:cs typeface="Arial"/>
            </a:endParaRPr>
          </a:p>
          <a:p>
            <a:pPr marL="0" indent="0">
              <a:buNone/>
            </a:pPr>
            <a:r>
              <a:rPr lang="en-US" dirty="0" smtClean="0">
                <a:solidFill>
                  <a:srgbClr val="003296"/>
                </a:solidFill>
              </a:rPr>
              <a:t>Responding </a:t>
            </a:r>
            <a:r>
              <a:rPr lang="en-US" dirty="0">
                <a:solidFill>
                  <a:srgbClr val="003296"/>
                </a:solidFill>
              </a:rPr>
              <a:t>to FOIA requests on time isn’t just smart, it’s smart business.</a:t>
            </a:r>
          </a:p>
          <a:p>
            <a:pPr marL="0" indent="0">
              <a:buNone/>
            </a:pPr>
            <a:endParaRPr lang="en-US" dirty="0" smtClean="0">
              <a:solidFill>
                <a:srgbClr val="003296"/>
              </a:solidFill>
              <a:latin typeface="Arial"/>
            </a:endParaRPr>
          </a:p>
          <a:p>
            <a:pPr marL="0" indent="0">
              <a:buNone/>
            </a:pPr>
            <a:endParaRPr lang="en-US" dirty="0"/>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82</TotalTime>
  <Words>105</Words>
  <Application>Microsoft Office PowerPoint</Application>
  <PresentationFormat>On-screen Show (4:3)</PresentationFormat>
  <Paragraphs>9</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Helvetica</vt:lpstr>
      <vt:lpstr>Times New Roman</vt:lpstr>
      <vt:lpstr>Wingdings</vt:lpstr>
      <vt:lpstr>YSBM_Template</vt:lpstr>
      <vt:lpstr>The Clock is Ticking</vt:lpstr>
      <vt:lpstr>The Clock is Ticking</vt:lpstr>
      <vt:lpstr>The Clock is Ticking</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Johnson, Brittany M - Washington, DC</cp:lastModifiedBy>
  <cp:revision>27</cp:revision>
  <dcterms:created xsi:type="dcterms:W3CDTF">2014-08-01T15:55:50Z</dcterms:created>
  <dcterms:modified xsi:type="dcterms:W3CDTF">2019-03-26T12:53:23Z</dcterms:modified>
</cp:coreProperties>
</file>