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Don't Contract with a Colleague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344566"/>
            <a:ext cx="803656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Don't Contract with a Colleague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76960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Service employee can't award a cleaning, lawn care, snow removal or maintenance contract to a fellow employee.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Contracts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with postal employees or their family members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are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against the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rules laid out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in the Postal Service’s Supplying Principles and Practices and the Administrative Support Manual.</a:t>
            </a:r>
            <a:endParaRPr lang="en-US" sz="2400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Don't Contract with a Colleague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880" y="1412240"/>
            <a:ext cx="7106768" cy="460432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Not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awarding a local buy contract to a Postal Service employee maintains the integrity and reputation of USPS as a fair and honest business</a:t>
            </a: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r>
              <a:rPr lang="en-US" sz="22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2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guidance.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100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Don't Contract with a Colleague </vt:lpstr>
      <vt:lpstr>Don't Contract with a Colleague</vt:lpstr>
      <vt:lpstr>Don't Contract with a Colleague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Danne' - Washington, DC</cp:lastModifiedBy>
  <cp:revision>19</cp:revision>
  <cp:lastPrinted>2016-02-29T20:22:23Z</cp:lastPrinted>
  <dcterms:created xsi:type="dcterms:W3CDTF">2014-08-01T15:55:50Z</dcterms:created>
  <dcterms:modified xsi:type="dcterms:W3CDTF">2019-02-07T14:16:33Z</dcterms:modified>
</cp:coreProperties>
</file>