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96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Don't hire Uncle Joe to cut the lawn at your Post Office.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" y="344566"/>
            <a:ext cx="8036560" cy="11430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Don't hire Uncle Joe to cut the lawn at your Post Office.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706880"/>
            <a:ext cx="7420353" cy="44195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/>
                <a:ea typeface="+mj-ea"/>
              </a:rPr>
              <a:t>You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+mj-ea"/>
              </a:rPr>
              <a:t>can't hire your relative or the relative of a postal employee for cleaning, lawn care, snow removal or maintenance contracts.  </a:t>
            </a:r>
            <a:endParaRPr lang="en-US" sz="2400" dirty="0">
              <a:solidFill>
                <a:srgbClr val="003296"/>
              </a:solidFill>
              <a:latin typeface="Arial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/>
                <a:ea typeface="+mj-ea"/>
              </a:rPr>
              <a:t>The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+mj-ea"/>
              </a:rPr>
              <a:t>Postal Service doesn't enter in to contracts with postal employees or their family members.  Refer to the Postal Service's Supplying Principles and Practices and the Administrative Support Manual.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Don't hire Uncle Joe to cut the lawn at your Post Office.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0320" y="2082800"/>
            <a:ext cx="7015328" cy="3809586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When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you don't award a local buy contract to your family member, you maintain the integrity and reputation of the Postal Service as a fair and honest organization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And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that's smart business.</a:t>
            </a:r>
          </a:p>
          <a:p>
            <a:pPr marL="0" indent="0">
              <a:buNone/>
            </a:pPr>
            <a:r>
              <a:rPr lang="en-US" sz="22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Contact </a:t>
            </a:r>
            <a:r>
              <a:rPr lang="en-US" sz="22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 Ethics Office (ethics.help@usps.gov) for guidance.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126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Helvetica</vt:lpstr>
      <vt:lpstr>Times New Roman</vt:lpstr>
      <vt:lpstr>Wingdings</vt:lpstr>
      <vt:lpstr>YSBM_Template</vt:lpstr>
      <vt:lpstr> Don't hire Uncle Joe to cut the lawn at your Post Office. </vt:lpstr>
      <vt:lpstr>Don't hire Uncle Joe to cut the lawn at your Post Office.</vt:lpstr>
      <vt:lpstr>Don't hire Uncle Joe to cut the lawn at your Post Office.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Francis, Eboni B - Washington, DC</cp:lastModifiedBy>
  <cp:revision>22</cp:revision>
  <cp:lastPrinted>2016-02-29T20:20:57Z</cp:lastPrinted>
  <dcterms:created xsi:type="dcterms:W3CDTF">2014-08-01T15:55:50Z</dcterms:created>
  <dcterms:modified xsi:type="dcterms:W3CDTF">2019-02-07T20:46:54Z</dcterms:modified>
</cp:coreProperties>
</file>