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  <a:t>State Your Case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" y="344566"/>
            <a:ext cx="8036560" cy="114300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State Your Case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75360"/>
            <a:ext cx="7420353" cy="441959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</a:rPr>
              <a:t>Get </a:t>
            </a:r>
            <a:r>
              <a:rPr lang="en-US" dirty="0">
                <a:solidFill>
                  <a:srgbClr val="003296"/>
                </a:solidFill>
                <a:latin typeface="Arial"/>
              </a:rPr>
              <a:t>the Ethics Office’s approval before working for a Contract Delivery Service contractor if the contract is expected to earn more than $100,000.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State Your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8560" y="1501420"/>
            <a:ext cx="7127088" cy="4525306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Avoiding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conflicting outside employment preserves the Postal Service’s reputation as being fair and honest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And </a:t>
            </a:r>
            <a:r>
              <a:rPr lang="en-US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that's smart business.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Contact </a:t>
            </a:r>
            <a:r>
              <a:rPr lang="en-US" i="1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Ethics Office (ethics.help@usps.gov) for guidance.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61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Helvetica</vt:lpstr>
      <vt:lpstr>Times New Roman</vt:lpstr>
      <vt:lpstr>Wingdings</vt:lpstr>
      <vt:lpstr>YSBM_Template</vt:lpstr>
      <vt:lpstr> State Your Case </vt:lpstr>
      <vt:lpstr>State Your Case</vt:lpstr>
      <vt:lpstr>State Your Case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Francis, Eboni B - Washington, DC</cp:lastModifiedBy>
  <cp:revision>20</cp:revision>
  <cp:lastPrinted>2016-02-29T20:19:29Z</cp:lastPrinted>
  <dcterms:created xsi:type="dcterms:W3CDTF">2014-08-01T15:55:50Z</dcterms:created>
  <dcterms:modified xsi:type="dcterms:W3CDTF">2019-02-07T20:46:08Z</dcterms:modified>
</cp:coreProperties>
</file>