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Sellers Beware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Helvetica" panose="020B0604020202020204" pitchFamily="34" charset="0"/>
                <a:ea typeface="Times New Roman"/>
                <a:cs typeface="Helvetica" panose="020B0604020202020204" pitchFamily="34" charset="0"/>
              </a:rPr>
              <a:t>Sellers Beware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4648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you're on duty or in uniform at any postal facility, you're prohibited from engaging in any outside sales activity — including soliciting business or taking orders for yourself or someone else.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For example, you can't sell cosmetics or take orders for mulch on postal premises.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Helvetica" panose="020B0604020202020204" pitchFamily="34" charset="0"/>
                <a:ea typeface="Times New Roman"/>
                <a:cs typeface="Helvetica" panose="020B0604020202020204" pitchFamily="34" charset="0"/>
              </a:rPr>
              <a:t>Sellers</a:t>
            </a:r>
            <a:r>
              <a:rPr lang="en-US" dirty="0"/>
              <a:t> </a:t>
            </a:r>
            <a:r>
              <a:rPr lang="en-US" dirty="0">
                <a:solidFill>
                  <a:srgbClr val="003296"/>
                </a:solidFill>
                <a:latin typeface="Helvetica" panose="020B0604020202020204" pitchFamily="34" charset="0"/>
                <a:ea typeface="Times New Roman"/>
                <a:cs typeface="Helvetica" panose="020B0604020202020204" pitchFamily="34" charset="0"/>
              </a:rPr>
              <a:t>Beware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440" y="1259840"/>
            <a:ext cx="7127088" cy="474656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don't engage in outside sales activity at work, you help maintain a harmonious work environment — your colleagues won't feel coerced or obligated to buy something from you.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 on sales activity. 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104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Sellers Beware </vt:lpstr>
      <vt:lpstr>Sellers Beware</vt:lpstr>
      <vt:lpstr>Sellers Beware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24</cp:revision>
  <cp:lastPrinted>2016-02-29T20:12:55Z</cp:lastPrinted>
  <dcterms:created xsi:type="dcterms:W3CDTF">2014-08-01T15:55:50Z</dcterms:created>
  <dcterms:modified xsi:type="dcterms:W3CDTF">2019-03-26T12:50:30Z</dcterms:modified>
</cp:coreProperties>
</file>