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0A"/>
    <a:srgbClr val="F89708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Better Safe Than Bitten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Better Safe Than Bitten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22109"/>
            <a:ext cx="7420353" cy="501847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rgbClr val="003296"/>
                </a:solidFill>
                <a:latin typeface="Arial"/>
              </a:rPr>
              <a:t>All </a:t>
            </a:r>
            <a:r>
              <a:rPr lang="en-US" sz="3400" dirty="0">
                <a:solidFill>
                  <a:srgbClr val="003296"/>
                </a:solidFill>
                <a:latin typeface="Arial"/>
              </a:rPr>
              <a:t>carriers are required to keep dog repellent clipped to their satchels or clothing.  You can never be sure when it will be needed.  A satchel and dog </a:t>
            </a:r>
            <a:r>
              <a:rPr lang="en-US" sz="3400" dirty="0">
                <a:solidFill>
                  <a:srgbClr val="003296"/>
                </a:solidFill>
                <a:latin typeface="Arial"/>
              </a:rPr>
              <a:t>repellent </a:t>
            </a:r>
            <a:r>
              <a:rPr lang="en-US" sz="3400" dirty="0">
                <a:solidFill>
                  <a:srgbClr val="003296"/>
                </a:solidFill>
                <a:latin typeface="Arial"/>
              </a:rPr>
              <a:t>can be used to defend against attacks by dogs or other animals</a:t>
            </a:r>
            <a:r>
              <a:rPr lang="en-US" sz="3400" dirty="0">
                <a:solidFill>
                  <a:srgbClr val="003296"/>
                </a:solidFill>
                <a:latin typeface="Arial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400" dirty="0">
              <a:solidFill>
                <a:srgbClr val="F6860A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rgbClr val="003296"/>
                </a:solidFill>
                <a:latin typeface="Arial"/>
              </a:rPr>
              <a:t>Supervisors must caution carriers:  Use extra care in making deliveries when dogs and other animals are loose on a route.  Never pet or feed a dog.  Reassure a dog in a friendly manner — from a distance</a:t>
            </a:r>
            <a:r>
              <a:rPr lang="en-US" sz="3400" dirty="0">
                <a:solidFill>
                  <a:srgbClr val="003296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Better Safe Than Bitten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71715"/>
            <a:ext cx="7420353" cy="48026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Keeping dog repellent at their ready helps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carriers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stay safe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on their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routes, reduces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injuries from dog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bites, and saves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money for the Postal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Service.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that’s smart business.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</a:rPr>
              <a:t>Refer to Handbook EL-801 for more information.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134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Better Safe Than Bitten</vt:lpstr>
      <vt:lpstr>Better Safe Than Bitten</vt:lpstr>
      <vt:lpstr>Better Safe Than Bitten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40</cp:revision>
  <cp:lastPrinted>2015-09-04T03:42:49Z</cp:lastPrinted>
  <dcterms:created xsi:type="dcterms:W3CDTF">2014-08-01T15:55:50Z</dcterms:created>
  <dcterms:modified xsi:type="dcterms:W3CDTF">2019-02-07T20:32:27Z</dcterms:modified>
</cp:coreProperties>
</file>