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9705"/>
    <a:srgbClr val="FBA305"/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1063" y="4413710"/>
            <a:ext cx="7700210" cy="1470025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>Follow the Rules of the Road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44566"/>
            <a:ext cx="7420353" cy="1346582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solidFill>
                  <a:srgbClr val="003296"/>
                </a:solidFill>
                <a:latin typeface="Arial"/>
              </a:rPr>
              <a:t>Follow the Rules of the Road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966690"/>
            <a:ext cx="7420353" cy="474138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dirty="0" smtClean="0">
              <a:solidFill>
                <a:srgbClr val="F4940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3296"/>
                </a:solidFill>
                <a:latin typeface="Arial"/>
                <a:ea typeface="+mj-ea"/>
              </a:rPr>
              <a:t>When </a:t>
            </a:r>
            <a:r>
              <a:rPr lang="en-US" dirty="0">
                <a:solidFill>
                  <a:srgbClr val="003296"/>
                </a:solidFill>
                <a:latin typeface="Arial"/>
                <a:ea typeface="+mj-ea"/>
              </a:rPr>
              <a:t>you're behind the wheel of </a:t>
            </a:r>
            <a:r>
              <a:rPr lang="en-US" dirty="0">
                <a:solidFill>
                  <a:srgbClr val="003296"/>
                </a:solidFill>
                <a:latin typeface="Arial"/>
                <a:ea typeface="+mj-ea"/>
              </a:rPr>
              <a:t>any </a:t>
            </a:r>
            <a:r>
              <a:rPr lang="en-US" dirty="0">
                <a:solidFill>
                  <a:srgbClr val="003296"/>
                </a:solidFill>
                <a:latin typeface="Arial"/>
                <a:ea typeface="+mj-ea"/>
              </a:rPr>
              <a:t>postal vehicle, you represent the Postal Service to the public through your driving habits.  </a:t>
            </a:r>
            <a:endParaRPr lang="en-US" dirty="0">
              <a:solidFill>
                <a:srgbClr val="003296"/>
              </a:solidFill>
              <a:latin typeface="Arial"/>
              <a:ea typeface="+mj-ea"/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FFC000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buNone/>
            </a:pPr>
            <a:endParaRPr lang="en-US" sz="2400" dirty="0">
              <a:solidFill>
                <a:srgbClr val="FFC000"/>
              </a:solidFill>
              <a:latin typeface="Arial"/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58420"/>
            <a:ext cx="7420353" cy="1322896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/>
              </a:rPr>
              <a:t>Follow the Rules of the Road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85570"/>
            <a:ext cx="7420353" cy="470562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sz="2600" dirty="0">
              <a:solidFill>
                <a:srgbClr val="003296"/>
              </a:solidFill>
              <a:latin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rgbClr val="003296"/>
                </a:solidFill>
                <a:latin typeface="Arial"/>
              </a:rPr>
              <a:t>Whether you're driving an LLV, a tractor-trailer, or an admin </a:t>
            </a:r>
            <a:r>
              <a:rPr lang="en-US" sz="2600" dirty="0">
                <a:solidFill>
                  <a:srgbClr val="003296"/>
                </a:solidFill>
                <a:latin typeface="Arial"/>
              </a:rPr>
              <a:t>vehicle, </a:t>
            </a:r>
            <a:r>
              <a:rPr lang="en-US" sz="2600" dirty="0">
                <a:solidFill>
                  <a:srgbClr val="003296"/>
                </a:solidFill>
                <a:latin typeface="Arial"/>
              </a:rPr>
              <a:t>obey the rules of the road.  </a:t>
            </a:r>
            <a:endParaRPr lang="en-US" sz="2600" dirty="0">
              <a:solidFill>
                <a:srgbClr val="003296"/>
              </a:solidFill>
              <a:latin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rgbClr val="003296"/>
                </a:solidFill>
                <a:latin typeface="Arial"/>
              </a:rPr>
              <a:t>Not </a:t>
            </a:r>
            <a:r>
              <a:rPr lang="en-US" sz="2600" dirty="0">
                <a:solidFill>
                  <a:srgbClr val="003296"/>
                </a:solidFill>
                <a:latin typeface="Arial"/>
              </a:rPr>
              <a:t>only is there a safety issue, but being a courteous driver assists with the flow of traffic and shows other drivers a positive image of the Postal Service</a:t>
            </a:r>
            <a:r>
              <a:rPr lang="en-US" sz="2600" dirty="0">
                <a:solidFill>
                  <a:srgbClr val="003296"/>
                </a:solidFill>
                <a:latin typeface="Arial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600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rgbClr val="003296"/>
                </a:solidFill>
                <a:latin typeface="Arial"/>
              </a:rPr>
              <a:t>Driving </a:t>
            </a:r>
            <a:r>
              <a:rPr lang="en-US" sz="2600" dirty="0">
                <a:solidFill>
                  <a:srgbClr val="003296"/>
                </a:solidFill>
                <a:latin typeface="Arial"/>
              </a:rPr>
              <a:t>safely helps the Postal Service reduce accidents and injuries.</a:t>
            </a:r>
          </a:p>
          <a:p>
            <a:pPr marL="0" indent="0">
              <a:buNone/>
            </a:pPr>
            <a:endParaRPr lang="en-US" sz="2600" dirty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sz="2600" dirty="0">
                <a:solidFill>
                  <a:srgbClr val="003296"/>
                </a:solidFill>
                <a:latin typeface="Arial"/>
              </a:rPr>
              <a:t>And that's smart business.</a:t>
            </a:r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</TotalTime>
  <Words>103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Helvetica</vt:lpstr>
      <vt:lpstr>Times New Roman</vt:lpstr>
      <vt:lpstr>Wingdings</vt:lpstr>
      <vt:lpstr>YSBM_Template</vt:lpstr>
      <vt:lpstr> Follow the Rules of the Road</vt:lpstr>
      <vt:lpstr>Follow the Rules of the Road</vt:lpstr>
      <vt:lpstr>Follow the Rules of the Road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Francis, Eboni B - Washington, DC</cp:lastModifiedBy>
  <cp:revision>32</cp:revision>
  <cp:lastPrinted>2015-09-04T03:42:12Z</cp:lastPrinted>
  <dcterms:created xsi:type="dcterms:W3CDTF">2014-08-01T15:55:50Z</dcterms:created>
  <dcterms:modified xsi:type="dcterms:W3CDTF">2019-02-07T20:26:43Z</dcterms:modified>
</cp:coreProperties>
</file>