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9406"/>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5" d="100"/>
          <a:sy n="125" d="100"/>
        </p:scale>
        <p:origin x="11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YSCM_ima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smtClean="0"/>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YSCM_image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smtClean="0"/>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2/7/2019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1063" y="4413710"/>
            <a:ext cx="7700210" cy="1470025"/>
          </a:xfrm>
        </p:spPr>
        <p:txBody>
          <a:bodyPr>
            <a:normAutofit/>
          </a:bodyPr>
          <a:lstStyle/>
          <a:p>
            <a:pPr algn="ctr"/>
            <a:r>
              <a:rPr lang="en-US" sz="4400" dirty="0" smtClean="0">
                <a:solidFill>
                  <a:srgbClr val="003296"/>
                </a:solidFill>
                <a:latin typeface="Arial"/>
                <a:ea typeface="+mn-ea"/>
              </a:rPr>
              <a:t/>
            </a:r>
            <a:br>
              <a:rPr lang="en-US" sz="4400" dirty="0" smtClean="0">
                <a:solidFill>
                  <a:srgbClr val="003296"/>
                </a:solidFill>
                <a:latin typeface="Arial"/>
                <a:ea typeface="+mn-ea"/>
              </a:rPr>
            </a:br>
            <a:r>
              <a:rPr lang="en-US" sz="4400" dirty="0" smtClean="0">
                <a:solidFill>
                  <a:srgbClr val="003296"/>
                </a:solidFill>
                <a:latin typeface="Arial"/>
                <a:ea typeface="+mn-ea"/>
              </a:rPr>
              <a:t>Seat Belts Save Lives</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295" y="344566"/>
            <a:ext cx="7420353" cy="1346582"/>
          </a:xfrm>
        </p:spPr>
        <p:txBody>
          <a:bodyPr>
            <a:noAutofit/>
          </a:bodyPr>
          <a:lstStyle/>
          <a:p>
            <a:pPr algn="ctr"/>
            <a:r>
              <a:rPr lang="en-US" sz="4000" dirty="0">
                <a:solidFill>
                  <a:srgbClr val="003296"/>
                </a:solidFill>
                <a:latin typeface="Arial"/>
                <a:ea typeface="+mn-ea"/>
              </a:rPr>
              <a:t>Seat Belts Save Lives</a:t>
            </a:r>
            <a:endParaRPr lang="en-US"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85295" y="1008254"/>
            <a:ext cx="7420353" cy="4519710"/>
          </a:xfrm>
        </p:spPr>
        <p:txBody>
          <a:bodyPr>
            <a:normAutofit fontScale="77500" lnSpcReduction="20000"/>
          </a:bodyPr>
          <a:lstStyle/>
          <a:p>
            <a:pPr marL="0" indent="0">
              <a:buNone/>
            </a:pPr>
            <a:endParaRPr lang="en-US" sz="3100" dirty="0">
              <a:solidFill>
                <a:srgbClr val="003296"/>
              </a:solidFill>
              <a:latin typeface="Arial"/>
            </a:endParaRPr>
          </a:p>
          <a:p>
            <a:pPr>
              <a:buFont typeface="Wingdings" panose="05000000000000000000" pitchFamily="2" charset="2"/>
              <a:buChar char="Ø"/>
            </a:pPr>
            <a:r>
              <a:rPr lang="en-US" sz="3100" dirty="0">
                <a:solidFill>
                  <a:srgbClr val="003296"/>
                </a:solidFill>
                <a:latin typeface="Arial"/>
              </a:rPr>
              <a:t>Postal Service drivers must wear seat belts when their vehicles are in </a:t>
            </a:r>
            <a:r>
              <a:rPr lang="en-US" sz="3100" dirty="0">
                <a:solidFill>
                  <a:srgbClr val="003296"/>
                </a:solidFill>
                <a:latin typeface="Arial"/>
              </a:rPr>
              <a:t>motion.  </a:t>
            </a:r>
            <a:endParaRPr lang="en-US" sz="3100" dirty="0">
              <a:solidFill>
                <a:srgbClr val="003296"/>
              </a:solidFill>
              <a:latin typeface="Arial"/>
            </a:endParaRPr>
          </a:p>
          <a:p>
            <a:pPr marL="0" indent="0">
              <a:buNone/>
            </a:pPr>
            <a:endParaRPr lang="en-US" sz="3100" dirty="0">
              <a:solidFill>
                <a:srgbClr val="003296"/>
              </a:solidFill>
              <a:latin typeface="Arial"/>
            </a:endParaRPr>
          </a:p>
          <a:p>
            <a:pPr>
              <a:buFont typeface="Wingdings" panose="05000000000000000000" pitchFamily="2" charset="2"/>
              <a:buChar char="Ø"/>
            </a:pPr>
            <a:r>
              <a:rPr lang="en-US" sz="3100" dirty="0">
                <a:solidFill>
                  <a:srgbClr val="003296"/>
                </a:solidFill>
                <a:latin typeface="Arial"/>
              </a:rPr>
              <a:t>In </a:t>
            </a:r>
            <a:r>
              <a:rPr lang="en-US" sz="3100" dirty="0">
                <a:solidFill>
                  <a:srgbClr val="003296"/>
                </a:solidFill>
                <a:latin typeface="Arial"/>
              </a:rPr>
              <a:t>an LLV, drivers must wear the lap belt and shoulder belt whenever their vehicles are in motion.  Exception:  when shoulder belts prevent drivers from reaching to deliver or collect from curbside mailboxes, they can unfasten the shoulder belt, but never the lap belt.  And the shoulder strap needs to be fastened again when entering a highway or crossing an intersection.</a:t>
            </a:r>
          </a:p>
          <a:p>
            <a:pPr>
              <a:buFont typeface="Wingdings" panose="05000000000000000000" pitchFamily="2" charset="2"/>
              <a:buChar char="Ø"/>
            </a:pPr>
            <a:endParaRPr lang="en-US" dirty="0">
              <a:solidFill>
                <a:srgbClr val="FFC000"/>
              </a:solidFill>
              <a:latin typeface="Arial"/>
              <a:ea typeface="Times New Roman"/>
              <a:cs typeface="Arial"/>
            </a:endParaRP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295" y="358420"/>
            <a:ext cx="7420353" cy="1322896"/>
          </a:xfrm>
        </p:spPr>
        <p:txBody>
          <a:bodyPr>
            <a:normAutofit/>
          </a:bodyPr>
          <a:lstStyle/>
          <a:p>
            <a:pPr algn="ctr"/>
            <a:r>
              <a:rPr lang="en-US" dirty="0">
                <a:solidFill>
                  <a:srgbClr val="003296"/>
                </a:solidFill>
                <a:latin typeface="Arial"/>
                <a:ea typeface="+mn-ea"/>
              </a:rPr>
              <a:t>Seat Belts Save Lives</a:t>
            </a:r>
            <a:endParaRPr lang="en-US" dirty="0"/>
          </a:p>
        </p:txBody>
      </p:sp>
      <p:sp>
        <p:nvSpPr>
          <p:cNvPr id="3" name="Content Placeholder 2"/>
          <p:cNvSpPr>
            <a:spLocks noGrp="1"/>
          </p:cNvSpPr>
          <p:nvPr>
            <p:ph idx="1"/>
          </p:nvPr>
        </p:nvSpPr>
        <p:spPr>
          <a:xfrm>
            <a:off x="885295" y="1080654"/>
            <a:ext cx="7420353" cy="4558146"/>
          </a:xfrm>
        </p:spPr>
        <p:txBody>
          <a:bodyPr>
            <a:normAutofit fontScale="92500" lnSpcReduction="10000"/>
          </a:bodyPr>
          <a:lstStyle/>
          <a:p>
            <a:pPr>
              <a:buFont typeface="Wingdings" panose="05000000000000000000" pitchFamily="2" charset="2"/>
              <a:buChar char="Ø"/>
            </a:pPr>
            <a:endParaRPr lang="en-US" dirty="0" smtClean="0">
              <a:solidFill>
                <a:srgbClr val="FFC000"/>
              </a:solidFill>
              <a:latin typeface="Arial"/>
              <a:ea typeface="Times New Roman"/>
              <a:cs typeface="Arial"/>
            </a:endParaRPr>
          </a:p>
          <a:p>
            <a:pPr>
              <a:buFont typeface="Wingdings" panose="05000000000000000000" pitchFamily="2" charset="2"/>
              <a:buChar char="Ø"/>
            </a:pPr>
            <a:r>
              <a:rPr lang="en-US" sz="2800" dirty="0">
                <a:solidFill>
                  <a:srgbClr val="003296"/>
                </a:solidFill>
                <a:latin typeface="Arial"/>
              </a:rPr>
              <a:t>Seat </a:t>
            </a:r>
            <a:r>
              <a:rPr lang="en-US" sz="2800" dirty="0">
                <a:solidFill>
                  <a:srgbClr val="003296"/>
                </a:solidFill>
                <a:latin typeface="Arial"/>
              </a:rPr>
              <a:t>belts reduce serious crash-related injuries and death by at least half, according to the National Highway Traffic Safety Administration.  Seat belt use is required by law in </a:t>
            </a:r>
            <a:r>
              <a:rPr lang="en-US" sz="2800" dirty="0">
                <a:solidFill>
                  <a:srgbClr val="003296"/>
                </a:solidFill>
                <a:latin typeface="Arial"/>
              </a:rPr>
              <a:t>49 states</a:t>
            </a:r>
            <a:r>
              <a:rPr lang="en-US" sz="2800" dirty="0" smtClean="0">
                <a:solidFill>
                  <a:srgbClr val="003296"/>
                </a:solidFill>
                <a:latin typeface="Arial"/>
              </a:rPr>
              <a:t>.</a:t>
            </a:r>
          </a:p>
          <a:p>
            <a:pPr marL="0" indent="0">
              <a:buNone/>
            </a:pPr>
            <a:endParaRPr lang="en-US" dirty="0" smtClean="0">
              <a:solidFill>
                <a:srgbClr val="003296"/>
              </a:solidFill>
              <a:latin typeface="Arial"/>
            </a:endParaRPr>
          </a:p>
          <a:p>
            <a:pPr marL="0" indent="0">
              <a:buNone/>
            </a:pPr>
            <a:r>
              <a:rPr lang="en-US" sz="2600" dirty="0" smtClean="0">
                <a:solidFill>
                  <a:srgbClr val="003296"/>
                </a:solidFill>
                <a:latin typeface="Arial"/>
              </a:rPr>
              <a:t>Driving safely helps the Postal Service reduce accidents and injuries.</a:t>
            </a:r>
          </a:p>
          <a:p>
            <a:pPr marL="0" indent="0">
              <a:buNone/>
            </a:pPr>
            <a:endParaRPr lang="en-US" sz="2600" dirty="0">
              <a:solidFill>
                <a:srgbClr val="003296"/>
              </a:solidFill>
              <a:latin typeface="Arial"/>
            </a:endParaRPr>
          </a:p>
          <a:p>
            <a:pPr marL="0" indent="0">
              <a:buNone/>
            </a:pPr>
            <a:r>
              <a:rPr lang="en-US" sz="2600" dirty="0">
                <a:solidFill>
                  <a:srgbClr val="003296"/>
                </a:solidFill>
                <a:latin typeface="Arial"/>
              </a:rPr>
              <a:t>And that’s smart business.</a:t>
            </a:r>
          </a:p>
          <a:p>
            <a:pPr marL="0" indent="0">
              <a:buNone/>
            </a:pPr>
            <a:endParaRPr lang="en-US" dirty="0"/>
          </a:p>
        </p:txBody>
      </p:sp>
    </p:spTree>
    <p:extLst>
      <p:ext uri="{BB962C8B-B14F-4D97-AF65-F5344CB8AC3E}">
        <p14:creationId xmlns:p14="http://schemas.microsoft.com/office/powerpoint/2010/main" val="2602962432"/>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101</TotalTime>
  <Words>139</Words>
  <Application>Microsoft Office PowerPoint</Application>
  <PresentationFormat>On-screen Show (4:3)</PresentationFormat>
  <Paragraphs>13</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Helvetica</vt:lpstr>
      <vt:lpstr>Times New Roman</vt:lpstr>
      <vt:lpstr>Wingdings</vt:lpstr>
      <vt:lpstr>YSBM_Template</vt:lpstr>
      <vt:lpstr> Seat Belts Save Lives</vt:lpstr>
      <vt:lpstr>Seat Belts Save Lives</vt:lpstr>
      <vt:lpstr>Seat Belts Save Lives</vt:lpstr>
    </vt:vector>
  </TitlesOfParts>
  <Company>USPS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Francis, Eboni B - Washington, DC</cp:lastModifiedBy>
  <cp:revision>27</cp:revision>
  <dcterms:created xsi:type="dcterms:W3CDTF">2014-08-01T15:55:50Z</dcterms:created>
  <dcterms:modified xsi:type="dcterms:W3CDTF">2019-02-07T20:24:02Z</dcterms:modified>
</cp:coreProperties>
</file>