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You’ve Earned Them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You’ve Earned Them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487566"/>
            <a:ext cx="7185991" cy="39018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</a:rPr>
              <a:t>Keep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track of your hours.  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</a:rPr>
              <a:t>Be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accurate.  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</a:rPr>
              <a:t>Always timely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complete PS Form 3971, Request for or Notification of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Absence, when you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take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 leav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You’ve Earned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69817"/>
            <a:ext cx="7185991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Accurate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timekeeping ensures accurate payroll accounting for the Postal Service, and avoids time and money spent fixing errors.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smart 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You’ve Earned Them </vt:lpstr>
      <vt:lpstr>You’ve Earned Them</vt:lpstr>
      <vt:lpstr>You’ve Earned Them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16</cp:revision>
  <cp:lastPrinted>2015-09-16T22:55:38Z</cp:lastPrinted>
  <dcterms:created xsi:type="dcterms:W3CDTF">2014-08-01T15:55:50Z</dcterms:created>
  <dcterms:modified xsi:type="dcterms:W3CDTF">2019-02-07T20:18:51Z</dcterms:modified>
</cp:coreProperties>
</file>