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27C71B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b="1" i="1" dirty="0"/>
              <a:t>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Time for Time Off?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Time for Time Off?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77636"/>
            <a:ext cx="7420353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Whenever possible, request annual leave in advanc</a:t>
            </a: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management to ensure continuity of operations in your absence.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 Time for Time Off? </vt:lpstr>
      <vt:lpstr>Time for Time Off?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19</cp:revision>
  <dcterms:created xsi:type="dcterms:W3CDTF">2014-08-01T15:55:50Z</dcterms:created>
  <dcterms:modified xsi:type="dcterms:W3CDTF">2019-02-07T20:16:10Z</dcterms:modified>
</cp:coreProperties>
</file>