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406"/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b="1" i="1" dirty="0"/>
              <a:t>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Confidential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lvl="0" algn="ctr"/>
            <a:r>
              <a:rPr lang="en-US" b="1" i="1" dirty="0"/>
              <a:t>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Confidential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63782"/>
            <a:ext cx="7420353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Respect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non-disclosure agreements.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Failure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abide by the terms of a non-disclosure agreement could result in legal action against the Postal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rvice.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lvl="0" algn="ctr"/>
            <a:r>
              <a:rPr lang="en-US" b="1" i="1" dirty="0"/>
              <a:t>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Confidential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2945"/>
            <a:ext cx="7420353" cy="450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Postal Service wants to preserve customers’ trust and avoid costly litigation.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 that’s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 Keep it Confidential </vt:lpstr>
      <vt:lpstr> Keep it Confidential</vt:lpstr>
      <vt:lpstr> Keep it Confidential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21</cp:revision>
  <dcterms:created xsi:type="dcterms:W3CDTF">2014-08-01T15:55:50Z</dcterms:created>
  <dcterms:modified xsi:type="dcterms:W3CDTF">2019-02-07T20:13:43Z</dcterms:modified>
</cp:coreProperties>
</file>