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9406"/>
    <a:srgbClr val="27C71B"/>
    <a:srgbClr val="003296"/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4081" y="4579965"/>
            <a:ext cx="770021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>Get Back to Work Sooner </a:t>
            </a:r>
            <a:b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</a:br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>Rather than Later</a:t>
            </a:r>
            <a:b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295" y="344566"/>
            <a:ext cx="7420353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 Back to Work Sooner Rather than Later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542984"/>
            <a:ext cx="7420353" cy="4793673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dirty="0" smtClean="0">
              <a:solidFill>
                <a:srgbClr val="F4940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</a:t>
            </a:r>
            <a:r>
              <a:rPr lang="en-US" sz="24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conference call or meeting finishes early, don't fill the time.  </a:t>
            </a:r>
            <a:endParaRPr lang="en-US" sz="2400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800" dirty="0">
              <a:solidFill>
                <a:srgbClr val="F4940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 </a:t>
            </a:r>
            <a:r>
              <a:rPr lang="en-US" sz="24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session so everyone can get back to their projects</a:t>
            </a:r>
            <a:r>
              <a:rPr lang="en-US" sz="2400" dirty="0" smtClean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800" dirty="0">
              <a:solidFill>
                <a:srgbClr val="F4940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Spend time wisely.</a:t>
            </a:r>
            <a:r>
              <a:rPr lang="en-US" sz="2400" dirty="0" smtClean="0">
                <a:solidFill>
                  <a:srgbClr val="F4940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US" sz="2400" dirty="0">
              <a:solidFill>
                <a:srgbClr val="F4940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295" y="358420"/>
            <a:ext cx="7420353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 Back to Work Sooner Rather than Later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4034" y="1630017"/>
            <a:ext cx="7245627" cy="408498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 time </a:t>
            </a:r>
            <a:r>
              <a:rPr lang="en-US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management improves productivity.</a:t>
            </a:r>
          </a:p>
          <a:p>
            <a:pPr marL="0" indent="0">
              <a:buNone/>
            </a:pPr>
            <a:endParaRPr lang="en-US" sz="800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that's smart business.</a:t>
            </a:r>
          </a:p>
          <a:p>
            <a:pPr marL="0" indent="0">
              <a:buNone/>
            </a:pPr>
            <a:endParaRPr lang="en-US" dirty="0" smtClean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962432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</TotalTime>
  <Words>62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Helvetica</vt:lpstr>
      <vt:lpstr>Wingdings</vt:lpstr>
      <vt:lpstr>YSBM_Template</vt:lpstr>
      <vt:lpstr>Get Back to Work Sooner  Rather than Later </vt:lpstr>
      <vt:lpstr>Get Back to Work Sooner Rather than Later</vt:lpstr>
      <vt:lpstr>Get Back to Work Sooner Rather than Later</vt:lpstr>
    </vt:vector>
  </TitlesOfParts>
  <Company>USPS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Francis, Eboni B - Washington, DC</cp:lastModifiedBy>
  <cp:revision>23</cp:revision>
  <cp:lastPrinted>2015-09-16T22:54:03Z</cp:lastPrinted>
  <dcterms:created xsi:type="dcterms:W3CDTF">2014-08-01T15:55:50Z</dcterms:created>
  <dcterms:modified xsi:type="dcterms:W3CDTF">2019-02-07T20:12:05Z</dcterms:modified>
</cp:coreProperties>
</file>