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b="1" i="1" dirty="0"/>
              <a:t>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Part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Part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11382"/>
            <a:ext cx="7420353" cy="4419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solidFill>
                <a:srgbClr val="27C71B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smiling.</a:t>
            </a:r>
          </a:p>
          <a:p>
            <a:pPr marL="0" indent="0">
              <a:buNone/>
            </a:pPr>
            <a:endParaRPr lang="en-US" sz="2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positive attitude, be polite, and smile</a:t>
            </a: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creates a better work environment for everyone.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 Do Your Part </vt:lpstr>
      <vt:lpstr> Do Your Part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17</cp:revision>
  <dcterms:created xsi:type="dcterms:W3CDTF">2014-08-01T15:55:50Z</dcterms:created>
  <dcterms:modified xsi:type="dcterms:W3CDTF">2019-02-07T20:08:47Z</dcterms:modified>
</cp:coreProperties>
</file>